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ebp" ContentType="image/p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comments/comment1.xml" ContentType="application/vnd.openxmlformats-officedocument.presentationml.comment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3" r:id="rId1"/>
  </p:sldMasterIdLst>
  <p:notesMasterIdLst>
    <p:notesMasterId r:id="rId21"/>
  </p:notesMasterIdLst>
  <p:sldIdLst>
    <p:sldId id="256" r:id="rId2"/>
    <p:sldId id="257" r:id="rId3"/>
    <p:sldId id="258" r:id="rId4"/>
    <p:sldId id="259" r:id="rId5"/>
    <p:sldId id="270" r:id="rId6"/>
    <p:sldId id="283" r:id="rId7"/>
    <p:sldId id="282" r:id="rId8"/>
    <p:sldId id="272" r:id="rId9"/>
    <p:sldId id="284" r:id="rId10"/>
    <p:sldId id="278" r:id="rId11"/>
    <p:sldId id="281" r:id="rId12"/>
    <p:sldId id="261" r:id="rId13"/>
    <p:sldId id="264" r:id="rId14"/>
    <p:sldId id="273" r:id="rId15"/>
    <p:sldId id="274" r:id="rId16"/>
    <p:sldId id="277" r:id="rId17"/>
    <p:sldId id="269" r:id="rId18"/>
    <p:sldId id="267" r:id="rId19"/>
    <p:sldId id="263"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Richard Medalla" initials="RM" lastIdx="2" clrIdx="0">
    <p:extLst>
      <p:ext uri="{19B8F6BF-5375-455C-9EA6-DF929625EA0E}">
        <p15:presenceInfo xmlns:p15="http://schemas.microsoft.com/office/powerpoint/2012/main" userId="S::richard@manrke.com::d6d27a64-50e3-4d93-9acf-29768c80e003"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5226" autoAdjust="0"/>
  </p:normalViewPr>
  <p:slideViewPr>
    <p:cSldViewPr snapToGrid="0">
      <p:cViewPr varScale="1">
        <p:scale>
          <a:sx n="108" d="100"/>
          <a:sy n="108" d="100"/>
        </p:scale>
        <p:origin x="714" y="78"/>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commentAuthors" Target="commentAuthors.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20-08-16T16:44:08.964" idx="1">
    <p:pos x="10" y="10"/>
    <p:text/>
    <p:extLst>
      <p:ext uri="{C676402C-5697-4E1C-873F-D02D1690AC5C}">
        <p15:threadingInfo xmlns:p15="http://schemas.microsoft.com/office/powerpoint/2012/main" timeZoneBias="-480"/>
      </p:ext>
    </p:extLst>
  </p:cm>
  <p:cm authorId="1" dt="2020-08-16T16:44:23.738" idx="2">
    <p:pos x="106" y="106"/>
    <p:text/>
    <p:extLst>
      <p:ext uri="{C676402C-5697-4E1C-873F-D02D1690AC5C}">
        <p15:threadingInfo xmlns:p15="http://schemas.microsoft.com/office/powerpoint/2012/main" timeZoneBias="-480"/>
      </p:ext>
    </p:extLst>
  </p:cm>
</p:cmLst>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269BCC6-EFF6-4372-80B4-749B3E5943FD}" type="doc">
      <dgm:prSet loTypeId="urn:microsoft.com/office/officeart/2017/3/layout/DropPinTimeline" loCatId="process" qsTypeId="urn:microsoft.com/office/officeart/2005/8/quickstyle/simple2" qsCatId="simple" csTypeId="urn:microsoft.com/office/officeart/2005/8/colors/accent1_2" csCatId="accent1" phldr="1"/>
      <dgm:spPr/>
      <dgm:t>
        <a:bodyPr/>
        <a:lstStyle/>
        <a:p>
          <a:endParaRPr lang="en-US"/>
        </a:p>
      </dgm:t>
    </dgm:pt>
    <dgm:pt modelId="{02E8FAD4-2F76-4F23-83DD-41844F6960C0}">
      <dgm:prSet/>
      <dgm:spPr/>
      <dgm:t>
        <a:bodyPr/>
        <a:lstStyle/>
        <a:p>
          <a:pPr>
            <a:defRPr b="1"/>
          </a:pPr>
          <a:r>
            <a:rPr lang="en-US"/>
            <a:t>19:00</a:t>
          </a:r>
        </a:p>
      </dgm:t>
    </dgm:pt>
    <dgm:pt modelId="{228A60D2-232F-4BC6-B699-2C8BDE4331B2}" type="parTrans" cxnId="{365F0242-91AB-49D8-AE62-7FBD8510F91F}">
      <dgm:prSet/>
      <dgm:spPr/>
      <dgm:t>
        <a:bodyPr/>
        <a:lstStyle/>
        <a:p>
          <a:endParaRPr lang="en-US"/>
        </a:p>
      </dgm:t>
    </dgm:pt>
    <dgm:pt modelId="{6DAC7DF8-05A2-45CC-8474-DA11F002CDAB}" type="sibTrans" cxnId="{365F0242-91AB-49D8-AE62-7FBD8510F91F}">
      <dgm:prSet/>
      <dgm:spPr/>
      <dgm:t>
        <a:bodyPr/>
        <a:lstStyle/>
        <a:p>
          <a:endParaRPr lang="en-US"/>
        </a:p>
      </dgm:t>
    </dgm:pt>
    <dgm:pt modelId="{C73A9829-92F5-4C6F-B296-C6514D8DC05F}">
      <dgm:prSet/>
      <dgm:spPr/>
      <dgm:t>
        <a:bodyPr/>
        <a:lstStyle/>
        <a:p>
          <a:r>
            <a:rPr lang="en-US"/>
            <a:t>Call to Order</a:t>
          </a:r>
        </a:p>
      </dgm:t>
    </dgm:pt>
    <dgm:pt modelId="{A56D6A56-D7C7-4A5A-8156-2024BE0D9857}" type="parTrans" cxnId="{1E6F1BC1-83FA-4CFD-B248-8165BFB493DF}">
      <dgm:prSet/>
      <dgm:spPr/>
      <dgm:t>
        <a:bodyPr/>
        <a:lstStyle/>
        <a:p>
          <a:endParaRPr lang="en-US"/>
        </a:p>
      </dgm:t>
    </dgm:pt>
    <dgm:pt modelId="{2BE1A586-9564-476A-8270-F0F7F954040D}" type="sibTrans" cxnId="{1E6F1BC1-83FA-4CFD-B248-8165BFB493DF}">
      <dgm:prSet/>
      <dgm:spPr/>
      <dgm:t>
        <a:bodyPr/>
        <a:lstStyle/>
        <a:p>
          <a:endParaRPr lang="en-US"/>
        </a:p>
      </dgm:t>
    </dgm:pt>
    <dgm:pt modelId="{4F76A17F-BEDD-4EF3-8E91-40382E84F387}">
      <dgm:prSet/>
      <dgm:spPr/>
      <dgm:t>
        <a:bodyPr/>
        <a:lstStyle/>
        <a:p>
          <a:pPr>
            <a:defRPr b="1"/>
          </a:pPr>
          <a:r>
            <a:rPr lang="en-US"/>
            <a:t>19:05</a:t>
          </a:r>
        </a:p>
      </dgm:t>
    </dgm:pt>
    <dgm:pt modelId="{7D3E36BE-7376-4D80-A739-93E230611DD4}" type="parTrans" cxnId="{6E07C183-53CA-4D16-AED9-B97A54EA911D}">
      <dgm:prSet/>
      <dgm:spPr/>
      <dgm:t>
        <a:bodyPr/>
        <a:lstStyle/>
        <a:p>
          <a:endParaRPr lang="en-US"/>
        </a:p>
      </dgm:t>
    </dgm:pt>
    <dgm:pt modelId="{CDEF6D31-07BE-4B47-8D6E-C520FDC22EC9}" type="sibTrans" cxnId="{6E07C183-53CA-4D16-AED9-B97A54EA911D}">
      <dgm:prSet/>
      <dgm:spPr/>
      <dgm:t>
        <a:bodyPr/>
        <a:lstStyle/>
        <a:p>
          <a:endParaRPr lang="en-US"/>
        </a:p>
      </dgm:t>
    </dgm:pt>
    <dgm:pt modelId="{6715CD43-F147-4128-B51C-C441BE0C9B52}">
      <dgm:prSet/>
      <dgm:spPr/>
      <dgm:t>
        <a:bodyPr/>
        <a:lstStyle/>
        <a:p>
          <a:r>
            <a:rPr lang="en-US"/>
            <a:t>Invocation / Anthem</a:t>
          </a:r>
        </a:p>
      </dgm:t>
    </dgm:pt>
    <dgm:pt modelId="{3C6DDDC7-DC4F-40BF-A245-18EC91BA4B58}" type="parTrans" cxnId="{C63C2F0D-B89D-4BEA-8CC6-F70B5F15C392}">
      <dgm:prSet/>
      <dgm:spPr/>
      <dgm:t>
        <a:bodyPr/>
        <a:lstStyle/>
        <a:p>
          <a:endParaRPr lang="en-US"/>
        </a:p>
      </dgm:t>
    </dgm:pt>
    <dgm:pt modelId="{836FF679-9820-436A-B14F-EF04B4679084}" type="sibTrans" cxnId="{C63C2F0D-B89D-4BEA-8CC6-F70B5F15C392}">
      <dgm:prSet/>
      <dgm:spPr/>
      <dgm:t>
        <a:bodyPr/>
        <a:lstStyle/>
        <a:p>
          <a:endParaRPr lang="en-US"/>
        </a:p>
      </dgm:t>
    </dgm:pt>
    <dgm:pt modelId="{8BF80E43-85AE-4ABF-948B-7530F6C3BE14}">
      <dgm:prSet/>
      <dgm:spPr/>
      <dgm:t>
        <a:bodyPr/>
        <a:lstStyle/>
        <a:p>
          <a:pPr>
            <a:defRPr b="1"/>
          </a:pPr>
          <a:r>
            <a:rPr lang="en-US"/>
            <a:t>19:10</a:t>
          </a:r>
        </a:p>
      </dgm:t>
    </dgm:pt>
    <dgm:pt modelId="{06EE1DFB-890F-4360-B905-D3D3FEB6A92D}" type="parTrans" cxnId="{9A55B669-3600-403A-9FFE-8620756A37FF}">
      <dgm:prSet/>
      <dgm:spPr/>
      <dgm:t>
        <a:bodyPr/>
        <a:lstStyle/>
        <a:p>
          <a:endParaRPr lang="en-US"/>
        </a:p>
      </dgm:t>
    </dgm:pt>
    <dgm:pt modelId="{6070F1A2-BF7B-4343-AE6B-4103C7528125}" type="sibTrans" cxnId="{9A55B669-3600-403A-9FFE-8620756A37FF}">
      <dgm:prSet/>
      <dgm:spPr/>
      <dgm:t>
        <a:bodyPr/>
        <a:lstStyle/>
        <a:p>
          <a:endParaRPr lang="en-US"/>
        </a:p>
      </dgm:t>
    </dgm:pt>
    <dgm:pt modelId="{FCCF1E40-EF3D-4878-821A-40E68E61D14C}">
      <dgm:prSet/>
      <dgm:spPr/>
      <dgm:t>
        <a:bodyPr/>
        <a:lstStyle/>
        <a:p>
          <a:r>
            <a:rPr lang="en-US"/>
            <a:t>Welcome Remarks</a:t>
          </a:r>
        </a:p>
      </dgm:t>
    </dgm:pt>
    <dgm:pt modelId="{DDD27D59-4D74-4415-A420-4D942BAC3BC8}" type="parTrans" cxnId="{C98E7F0C-B264-4999-BA58-8660C2AB03AF}">
      <dgm:prSet/>
      <dgm:spPr/>
      <dgm:t>
        <a:bodyPr/>
        <a:lstStyle/>
        <a:p>
          <a:endParaRPr lang="en-US"/>
        </a:p>
      </dgm:t>
    </dgm:pt>
    <dgm:pt modelId="{B87C8326-998E-431E-B9C9-2D9AA5E4F617}" type="sibTrans" cxnId="{C98E7F0C-B264-4999-BA58-8660C2AB03AF}">
      <dgm:prSet/>
      <dgm:spPr/>
      <dgm:t>
        <a:bodyPr/>
        <a:lstStyle/>
        <a:p>
          <a:endParaRPr lang="en-US"/>
        </a:p>
      </dgm:t>
    </dgm:pt>
    <dgm:pt modelId="{163C8EDC-64EC-46EE-A770-364FED785AC3}">
      <dgm:prSet/>
      <dgm:spPr/>
      <dgm:t>
        <a:bodyPr/>
        <a:lstStyle/>
        <a:p>
          <a:pPr>
            <a:defRPr b="1"/>
          </a:pPr>
          <a:r>
            <a:rPr lang="en-US"/>
            <a:t>19:15</a:t>
          </a:r>
        </a:p>
      </dgm:t>
    </dgm:pt>
    <dgm:pt modelId="{9871452B-E680-4C25-BE37-0A396EE3B1F7}" type="parTrans" cxnId="{CE876300-F2B9-48CD-9C0C-4EF94E198F9D}">
      <dgm:prSet/>
      <dgm:spPr/>
      <dgm:t>
        <a:bodyPr/>
        <a:lstStyle/>
        <a:p>
          <a:endParaRPr lang="en-US"/>
        </a:p>
      </dgm:t>
    </dgm:pt>
    <dgm:pt modelId="{FE66E070-EEF7-4CBF-A170-3B4AC3AC72EC}" type="sibTrans" cxnId="{CE876300-F2B9-48CD-9C0C-4EF94E198F9D}">
      <dgm:prSet/>
      <dgm:spPr/>
      <dgm:t>
        <a:bodyPr/>
        <a:lstStyle/>
        <a:p>
          <a:endParaRPr lang="en-US"/>
        </a:p>
      </dgm:t>
    </dgm:pt>
    <dgm:pt modelId="{1C726750-32C6-4E1B-91D2-7D63AE3D2F7A}">
      <dgm:prSet/>
      <dgm:spPr/>
      <dgm:t>
        <a:bodyPr/>
        <a:lstStyle/>
        <a:p>
          <a:r>
            <a:rPr lang="en-US" dirty="0"/>
            <a:t>Rotaract Induction Ceremony</a:t>
          </a:r>
        </a:p>
      </dgm:t>
    </dgm:pt>
    <dgm:pt modelId="{526CF0F6-EA51-45B6-9C89-C1ACBD731262}" type="parTrans" cxnId="{5FFC6C7B-BE82-4E61-A9A0-3AC2C3746602}">
      <dgm:prSet/>
      <dgm:spPr/>
      <dgm:t>
        <a:bodyPr/>
        <a:lstStyle/>
        <a:p>
          <a:endParaRPr lang="en-US"/>
        </a:p>
      </dgm:t>
    </dgm:pt>
    <dgm:pt modelId="{193F8BC7-9B3C-46D3-AD1E-CE3547D33C49}" type="sibTrans" cxnId="{5FFC6C7B-BE82-4E61-A9A0-3AC2C3746602}">
      <dgm:prSet/>
      <dgm:spPr/>
      <dgm:t>
        <a:bodyPr/>
        <a:lstStyle/>
        <a:p>
          <a:endParaRPr lang="en-US"/>
        </a:p>
      </dgm:t>
    </dgm:pt>
    <dgm:pt modelId="{C1760C28-2D0D-4DA2-9724-29D35A0A3200}">
      <dgm:prSet/>
      <dgm:spPr/>
      <dgm:t>
        <a:bodyPr/>
        <a:lstStyle/>
        <a:p>
          <a:pPr>
            <a:defRPr b="1"/>
          </a:pPr>
          <a:r>
            <a:rPr lang="en-US" dirty="0"/>
            <a:t>19:50</a:t>
          </a:r>
        </a:p>
      </dgm:t>
    </dgm:pt>
    <dgm:pt modelId="{5EAE2E47-5035-4D93-8575-B8F2FFD91EF2}" type="parTrans" cxnId="{98629402-CDC8-4CF7-8301-686DB77016A5}">
      <dgm:prSet/>
      <dgm:spPr/>
      <dgm:t>
        <a:bodyPr/>
        <a:lstStyle/>
        <a:p>
          <a:endParaRPr lang="en-US"/>
        </a:p>
      </dgm:t>
    </dgm:pt>
    <dgm:pt modelId="{CEC8EE3B-440F-41C8-973A-59168F5E5357}" type="sibTrans" cxnId="{98629402-CDC8-4CF7-8301-686DB77016A5}">
      <dgm:prSet/>
      <dgm:spPr/>
      <dgm:t>
        <a:bodyPr/>
        <a:lstStyle/>
        <a:p>
          <a:endParaRPr lang="en-US"/>
        </a:p>
      </dgm:t>
    </dgm:pt>
    <dgm:pt modelId="{83EBED9D-E6DB-4DD4-8E68-6C45751820F5}">
      <dgm:prSet/>
      <dgm:spPr/>
      <dgm:t>
        <a:bodyPr/>
        <a:lstStyle/>
        <a:p>
          <a:r>
            <a:rPr lang="en-US" dirty="0"/>
            <a:t>Guest Speaker: Ada Milby</a:t>
          </a:r>
        </a:p>
      </dgm:t>
    </dgm:pt>
    <dgm:pt modelId="{904CFC08-1068-4B0E-AA5E-967C2C0794FC}" type="parTrans" cxnId="{B279BD5C-707D-4F34-B79E-DBA261740025}">
      <dgm:prSet/>
      <dgm:spPr/>
      <dgm:t>
        <a:bodyPr/>
        <a:lstStyle/>
        <a:p>
          <a:endParaRPr lang="en-US"/>
        </a:p>
      </dgm:t>
    </dgm:pt>
    <dgm:pt modelId="{487256EE-9266-4C84-BC51-3BC51B8427D8}" type="sibTrans" cxnId="{B279BD5C-707D-4F34-B79E-DBA261740025}">
      <dgm:prSet/>
      <dgm:spPr/>
      <dgm:t>
        <a:bodyPr/>
        <a:lstStyle/>
        <a:p>
          <a:endParaRPr lang="en-US"/>
        </a:p>
      </dgm:t>
    </dgm:pt>
    <dgm:pt modelId="{6EDDCB6F-1239-428C-902C-7207AE67F4A7}">
      <dgm:prSet/>
      <dgm:spPr/>
      <dgm:t>
        <a:bodyPr/>
        <a:lstStyle/>
        <a:p>
          <a:pPr>
            <a:defRPr b="1"/>
          </a:pPr>
          <a:r>
            <a:rPr lang="en-US" dirty="0"/>
            <a:t>20:10</a:t>
          </a:r>
        </a:p>
      </dgm:t>
    </dgm:pt>
    <dgm:pt modelId="{153D9D62-DFE8-42E3-9AB1-4B1A7F5999A3}" type="parTrans" cxnId="{478DC9A9-ECF4-4A72-9A78-EC9CBFD03AA8}">
      <dgm:prSet/>
      <dgm:spPr/>
      <dgm:t>
        <a:bodyPr/>
        <a:lstStyle/>
        <a:p>
          <a:endParaRPr lang="en-US"/>
        </a:p>
      </dgm:t>
    </dgm:pt>
    <dgm:pt modelId="{F3B8BCE5-573A-4861-B6C2-A558CD88EB76}" type="sibTrans" cxnId="{478DC9A9-ECF4-4A72-9A78-EC9CBFD03AA8}">
      <dgm:prSet/>
      <dgm:spPr/>
      <dgm:t>
        <a:bodyPr/>
        <a:lstStyle/>
        <a:p>
          <a:endParaRPr lang="en-US"/>
        </a:p>
      </dgm:t>
    </dgm:pt>
    <dgm:pt modelId="{7A741257-FA0B-41AE-9F92-22B09D7398EF}">
      <dgm:prSet/>
      <dgm:spPr/>
      <dgm:t>
        <a:bodyPr/>
        <a:lstStyle/>
        <a:p>
          <a:r>
            <a:rPr lang="en-US" dirty="0"/>
            <a:t>Club Officers Reporting</a:t>
          </a:r>
        </a:p>
      </dgm:t>
    </dgm:pt>
    <dgm:pt modelId="{2028EBD2-08BE-4B2A-84F6-EAD3199D4D23}" type="parTrans" cxnId="{10593837-2CB5-4CDC-AA24-55B80736E7AE}">
      <dgm:prSet/>
      <dgm:spPr/>
      <dgm:t>
        <a:bodyPr/>
        <a:lstStyle/>
        <a:p>
          <a:endParaRPr lang="en-US"/>
        </a:p>
      </dgm:t>
    </dgm:pt>
    <dgm:pt modelId="{D03D1BC1-8CB1-4CE7-B7F9-9B6CAB80DB58}" type="sibTrans" cxnId="{10593837-2CB5-4CDC-AA24-55B80736E7AE}">
      <dgm:prSet/>
      <dgm:spPr/>
      <dgm:t>
        <a:bodyPr/>
        <a:lstStyle/>
        <a:p>
          <a:endParaRPr lang="en-US"/>
        </a:p>
      </dgm:t>
    </dgm:pt>
    <dgm:pt modelId="{EFE6F8AC-554F-487D-A3BD-5580ED9CDB99}">
      <dgm:prSet/>
      <dgm:spPr/>
      <dgm:t>
        <a:bodyPr/>
        <a:lstStyle/>
        <a:p>
          <a:pPr>
            <a:defRPr b="1"/>
          </a:pPr>
          <a:r>
            <a:rPr lang="en-US" dirty="0"/>
            <a:t>20:20</a:t>
          </a:r>
        </a:p>
      </dgm:t>
    </dgm:pt>
    <dgm:pt modelId="{11A061CC-A09A-4ED2-B2BA-8D7737125FCA}" type="parTrans" cxnId="{86D16EC8-996C-4C40-9EDB-23E578295964}">
      <dgm:prSet/>
      <dgm:spPr/>
      <dgm:t>
        <a:bodyPr/>
        <a:lstStyle/>
        <a:p>
          <a:endParaRPr lang="en-US"/>
        </a:p>
      </dgm:t>
    </dgm:pt>
    <dgm:pt modelId="{FBFB8931-F519-4C5F-87FC-1BBC77CAAB8E}" type="sibTrans" cxnId="{86D16EC8-996C-4C40-9EDB-23E578295964}">
      <dgm:prSet/>
      <dgm:spPr/>
      <dgm:t>
        <a:bodyPr/>
        <a:lstStyle/>
        <a:p>
          <a:endParaRPr lang="en-US"/>
        </a:p>
      </dgm:t>
    </dgm:pt>
    <dgm:pt modelId="{B20BF878-6584-4DB9-ADF1-99611FD74EA2}">
      <dgm:prSet/>
      <dgm:spPr/>
      <dgm:t>
        <a:bodyPr/>
        <a:lstStyle/>
        <a:p>
          <a:r>
            <a:rPr lang="en-US"/>
            <a:t>Membership Dialogue</a:t>
          </a:r>
        </a:p>
      </dgm:t>
    </dgm:pt>
    <dgm:pt modelId="{5E6E304C-AD80-4B64-8CD7-CFF15C8792C3}" type="parTrans" cxnId="{534624D4-EB0D-4DC2-BAB3-35C537273B8E}">
      <dgm:prSet/>
      <dgm:spPr/>
      <dgm:t>
        <a:bodyPr/>
        <a:lstStyle/>
        <a:p>
          <a:endParaRPr lang="en-US"/>
        </a:p>
      </dgm:t>
    </dgm:pt>
    <dgm:pt modelId="{C69712B0-E834-44B7-8C89-8422C11243DB}" type="sibTrans" cxnId="{534624D4-EB0D-4DC2-BAB3-35C537273B8E}">
      <dgm:prSet/>
      <dgm:spPr/>
      <dgm:t>
        <a:bodyPr/>
        <a:lstStyle/>
        <a:p>
          <a:endParaRPr lang="en-US"/>
        </a:p>
      </dgm:t>
    </dgm:pt>
    <dgm:pt modelId="{7C380ECF-AA27-439E-BFD7-9C195CCBC738}">
      <dgm:prSet/>
      <dgm:spPr/>
      <dgm:t>
        <a:bodyPr/>
        <a:lstStyle/>
        <a:p>
          <a:pPr>
            <a:defRPr b="1"/>
          </a:pPr>
          <a:r>
            <a:rPr lang="en-US" dirty="0"/>
            <a:t>20:30</a:t>
          </a:r>
        </a:p>
      </dgm:t>
    </dgm:pt>
    <dgm:pt modelId="{0F41E2CC-B891-48F5-BB3D-4D89BFF27E78}" type="parTrans" cxnId="{101E0BD3-0E5E-4B55-814E-7CE2CBA243DC}">
      <dgm:prSet/>
      <dgm:spPr/>
      <dgm:t>
        <a:bodyPr/>
        <a:lstStyle/>
        <a:p>
          <a:endParaRPr lang="en-US"/>
        </a:p>
      </dgm:t>
    </dgm:pt>
    <dgm:pt modelId="{BC953939-0998-47AE-9B61-287CF06858FA}" type="sibTrans" cxnId="{101E0BD3-0E5E-4B55-814E-7CE2CBA243DC}">
      <dgm:prSet/>
      <dgm:spPr/>
      <dgm:t>
        <a:bodyPr/>
        <a:lstStyle/>
        <a:p>
          <a:endParaRPr lang="en-US"/>
        </a:p>
      </dgm:t>
    </dgm:pt>
    <dgm:pt modelId="{4E882D7C-8BD5-4E43-819A-3ADB38613458}">
      <dgm:prSet/>
      <dgm:spPr/>
      <dgm:t>
        <a:bodyPr/>
        <a:lstStyle/>
        <a:p>
          <a:r>
            <a:rPr lang="en-US"/>
            <a:t>Adjournment</a:t>
          </a:r>
        </a:p>
      </dgm:t>
    </dgm:pt>
    <dgm:pt modelId="{755F9BC3-2190-4E13-AF76-6D6A8AC2631E}" type="parTrans" cxnId="{87230A7D-D74D-4421-8CD0-B0397C24C510}">
      <dgm:prSet/>
      <dgm:spPr/>
      <dgm:t>
        <a:bodyPr/>
        <a:lstStyle/>
        <a:p>
          <a:endParaRPr lang="en-US"/>
        </a:p>
      </dgm:t>
    </dgm:pt>
    <dgm:pt modelId="{2BDE9027-F0CB-45D5-B237-04397770572E}" type="sibTrans" cxnId="{87230A7D-D74D-4421-8CD0-B0397C24C510}">
      <dgm:prSet/>
      <dgm:spPr/>
      <dgm:t>
        <a:bodyPr/>
        <a:lstStyle/>
        <a:p>
          <a:endParaRPr lang="en-US"/>
        </a:p>
      </dgm:t>
    </dgm:pt>
    <dgm:pt modelId="{806AE171-C1B5-4EB4-A4E6-9DB5FB54854C}">
      <dgm:prSet/>
      <dgm:spPr/>
      <dgm:t>
        <a:bodyPr/>
        <a:lstStyle/>
        <a:p>
          <a:r>
            <a:rPr lang="en-US" dirty="0"/>
            <a:t>Speaker: DCC Archie </a:t>
          </a:r>
          <a:r>
            <a:rPr lang="en-US" dirty="0" err="1"/>
            <a:t>Reano</a:t>
          </a:r>
          <a:endParaRPr lang="en-US" dirty="0"/>
        </a:p>
      </dgm:t>
    </dgm:pt>
    <dgm:pt modelId="{8B561C9A-042C-4856-8FD7-5CC3F0C95FFA}" type="parTrans" cxnId="{AA1D17BE-ABB9-4928-AE77-FE40954F5368}">
      <dgm:prSet/>
      <dgm:spPr/>
      <dgm:t>
        <a:bodyPr/>
        <a:lstStyle/>
        <a:p>
          <a:endParaRPr lang="en-US"/>
        </a:p>
      </dgm:t>
    </dgm:pt>
    <dgm:pt modelId="{8138D770-03D1-4BED-810D-4CF8B7725043}" type="sibTrans" cxnId="{AA1D17BE-ABB9-4928-AE77-FE40954F5368}">
      <dgm:prSet/>
      <dgm:spPr/>
      <dgm:t>
        <a:bodyPr/>
        <a:lstStyle/>
        <a:p>
          <a:endParaRPr lang="en-US"/>
        </a:p>
      </dgm:t>
    </dgm:pt>
    <dgm:pt modelId="{C0CB0138-5792-43F8-93D2-356E1ACE047D}">
      <dgm:prSet/>
      <dgm:spPr/>
      <dgm:t>
        <a:bodyPr/>
        <a:lstStyle/>
        <a:p>
          <a:r>
            <a:rPr lang="en-US"/>
            <a:t>President’s Corner</a:t>
          </a:r>
          <a:endParaRPr lang="en-US" dirty="0"/>
        </a:p>
      </dgm:t>
    </dgm:pt>
    <dgm:pt modelId="{4AA02BFF-9084-4EB5-A4F7-4764EE9E6FC1}" type="parTrans" cxnId="{F41FF468-F730-46C5-8139-00A24F13C72D}">
      <dgm:prSet/>
      <dgm:spPr/>
      <dgm:t>
        <a:bodyPr/>
        <a:lstStyle/>
        <a:p>
          <a:endParaRPr lang="en-US"/>
        </a:p>
      </dgm:t>
    </dgm:pt>
    <dgm:pt modelId="{30AAC79B-1A84-4908-8874-20AA6F9BACAA}" type="sibTrans" cxnId="{F41FF468-F730-46C5-8139-00A24F13C72D}">
      <dgm:prSet/>
      <dgm:spPr/>
      <dgm:t>
        <a:bodyPr/>
        <a:lstStyle/>
        <a:p>
          <a:endParaRPr lang="en-US"/>
        </a:p>
      </dgm:t>
    </dgm:pt>
    <dgm:pt modelId="{47235645-2564-4815-BE66-DAC5F330F565}">
      <dgm:prSet/>
      <dgm:spPr/>
      <dgm:t>
        <a:bodyPr/>
        <a:lstStyle/>
        <a:p>
          <a:r>
            <a:rPr lang="en-US"/>
            <a:t>Secretary’s Notes</a:t>
          </a:r>
          <a:endParaRPr lang="en-US" dirty="0"/>
        </a:p>
      </dgm:t>
    </dgm:pt>
    <dgm:pt modelId="{29E94FE0-B15B-49D7-A526-EE0B6DDA243F}" type="parTrans" cxnId="{488B81D9-2DE5-4D38-87BC-58C82F499F83}">
      <dgm:prSet/>
      <dgm:spPr/>
      <dgm:t>
        <a:bodyPr/>
        <a:lstStyle/>
        <a:p>
          <a:endParaRPr lang="en-US"/>
        </a:p>
      </dgm:t>
    </dgm:pt>
    <dgm:pt modelId="{482CA0E3-C062-4BFE-8CBC-1B755BC1B651}" type="sibTrans" cxnId="{488B81D9-2DE5-4D38-87BC-58C82F499F83}">
      <dgm:prSet/>
      <dgm:spPr/>
      <dgm:t>
        <a:bodyPr/>
        <a:lstStyle/>
        <a:p>
          <a:endParaRPr lang="en-US"/>
        </a:p>
      </dgm:t>
    </dgm:pt>
    <dgm:pt modelId="{49CA22F4-08F9-4F4C-9167-563D872E3954}">
      <dgm:prSet/>
      <dgm:spPr/>
      <dgm:t>
        <a:bodyPr/>
        <a:lstStyle/>
        <a:p>
          <a:r>
            <a:rPr lang="en-US"/>
            <a:t>Treasurer’s Time</a:t>
          </a:r>
          <a:endParaRPr lang="en-US" dirty="0"/>
        </a:p>
      </dgm:t>
    </dgm:pt>
    <dgm:pt modelId="{36A70C8D-C6ED-4713-AC99-2B295EC5ECB8}" type="parTrans" cxnId="{567D8302-7706-4B2F-9B89-5C420BDFDCF9}">
      <dgm:prSet/>
      <dgm:spPr/>
      <dgm:t>
        <a:bodyPr/>
        <a:lstStyle/>
        <a:p>
          <a:endParaRPr lang="en-US"/>
        </a:p>
      </dgm:t>
    </dgm:pt>
    <dgm:pt modelId="{2757296C-7A67-4D3C-AF37-93660E3A159D}" type="sibTrans" cxnId="{567D8302-7706-4B2F-9B89-5C420BDFDCF9}">
      <dgm:prSet/>
      <dgm:spPr/>
      <dgm:t>
        <a:bodyPr/>
        <a:lstStyle/>
        <a:p>
          <a:endParaRPr lang="en-US"/>
        </a:p>
      </dgm:t>
    </dgm:pt>
    <dgm:pt modelId="{1BC8F5B5-6129-4D46-8D45-A9349764E8E5}">
      <dgm:prSet/>
      <dgm:spPr/>
      <dgm:t>
        <a:bodyPr/>
        <a:lstStyle/>
        <a:p>
          <a:r>
            <a:rPr lang="en-US" dirty="0"/>
            <a:t>Club Admin’s Segment</a:t>
          </a:r>
        </a:p>
      </dgm:t>
    </dgm:pt>
    <dgm:pt modelId="{77E61F84-C91B-4D42-B5C4-6910F1314209}" type="parTrans" cxnId="{4D51FE41-CAEC-4254-91FC-19B48F3BEC27}">
      <dgm:prSet/>
      <dgm:spPr/>
      <dgm:t>
        <a:bodyPr/>
        <a:lstStyle/>
        <a:p>
          <a:endParaRPr lang="en-US"/>
        </a:p>
      </dgm:t>
    </dgm:pt>
    <dgm:pt modelId="{5644DD0B-4F97-48D0-B1B1-449DD262BD9B}" type="sibTrans" cxnId="{4D51FE41-CAEC-4254-91FC-19B48F3BEC27}">
      <dgm:prSet/>
      <dgm:spPr/>
      <dgm:t>
        <a:bodyPr/>
        <a:lstStyle/>
        <a:p>
          <a:endParaRPr lang="en-US"/>
        </a:p>
      </dgm:t>
    </dgm:pt>
    <dgm:pt modelId="{2356A83A-835C-4DA7-BF1F-E6679C490021}" type="pres">
      <dgm:prSet presAssocID="{E269BCC6-EFF6-4372-80B4-749B3E5943FD}" presName="root" presStyleCnt="0">
        <dgm:presLayoutVars>
          <dgm:chMax/>
          <dgm:chPref/>
          <dgm:animLvl val="lvl"/>
        </dgm:presLayoutVars>
      </dgm:prSet>
      <dgm:spPr/>
    </dgm:pt>
    <dgm:pt modelId="{8F6728D3-CD4A-4CB5-B4D0-3231AE57EF89}" type="pres">
      <dgm:prSet presAssocID="{E269BCC6-EFF6-4372-80B4-749B3E5943FD}" presName="divider" presStyleLbl="fgAcc1" presStyleIdx="0" presStyleCnt="9"/>
      <dgm:spPr>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tailEnd type="triangle" w="lg" len="lg"/>
        </a:ln>
        <a:effectLst/>
      </dgm:spPr>
    </dgm:pt>
    <dgm:pt modelId="{C8C55D7D-EC94-4EEF-9436-248FF6B185CC}" type="pres">
      <dgm:prSet presAssocID="{E269BCC6-EFF6-4372-80B4-749B3E5943FD}" presName="nodes" presStyleCnt="0">
        <dgm:presLayoutVars>
          <dgm:chMax/>
          <dgm:chPref/>
          <dgm:animLvl val="lvl"/>
        </dgm:presLayoutVars>
      </dgm:prSet>
      <dgm:spPr/>
    </dgm:pt>
    <dgm:pt modelId="{A37577E2-EF6D-4B75-A015-4C5392247A5E}" type="pres">
      <dgm:prSet presAssocID="{02E8FAD4-2F76-4F23-83DD-41844F6960C0}" presName="composite" presStyleCnt="0"/>
      <dgm:spPr/>
    </dgm:pt>
    <dgm:pt modelId="{E598A1DE-DEA3-437A-A818-18C2EC91D9A6}" type="pres">
      <dgm:prSet presAssocID="{02E8FAD4-2F76-4F23-83DD-41844F6960C0}" presName="ConnectorPoint" presStyleLbl="lnNode1" presStyleIdx="0" presStyleCnt="8"/>
      <dgm:spPr>
        <a:solidFill>
          <a:schemeClr val="accent1">
            <a:hueOff val="0"/>
            <a:satOff val="0"/>
            <a:lumOff val="0"/>
            <a:alphaOff val="0"/>
          </a:schemeClr>
        </a:solidFill>
        <a:ln w="6350" cap="flat" cmpd="sng" algn="ctr">
          <a:solidFill>
            <a:schemeClr val="lt1">
              <a:hueOff val="0"/>
              <a:satOff val="0"/>
              <a:lumOff val="0"/>
              <a:alphaOff val="0"/>
            </a:schemeClr>
          </a:solidFill>
          <a:prstDash val="solid"/>
          <a:miter lim="800000"/>
        </a:ln>
        <a:effectLst/>
      </dgm:spPr>
    </dgm:pt>
    <dgm:pt modelId="{7D866401-229A-4580-824F-2499832A5D2C}" type="pres">
      <dgm:prSet presAssocID="{02E8FAD4-2F76-4F23-83DD-41844F6960C0}" presName="DropPinPlaceHolder" presStyleCnt="0"/>
      <dgm:spPr/>
    </dgm:pt>
    <dgm:pt modelId="{F62A36D3-485C-4D6F-BE50-5497386C85CB}" type="pres">
      <dgm:prSet presAssocID="{02E8FAD4-2F76-4F23-83DD-41844F6960C0}" presName="DropPin" presStyleLbl="alignNode1" presStyleIdx="0" presStyleCnt="8"/>
      <dgm:spPr/>
    </dgm:pt>
    <dgm:pt modelId="{04CF7A4E-1992-4C53-9548-9CBE9DB72AFE}" type="pres">
      <dgm:prSet presAssocID="{02E8FAD4-2F76-4F23-83DD-41844F6960C0}" presName="Ellipse" presStyleLbl="fgAcc1" presStyleIdx="1" presStyleCnt="9"/>
      <dgm:spPr>
        <a:solidFill>
          <a:schemeClr val="lt1">
            <a:alpha val="90000"/>
            <a:hueOff val="0"/>
            <a:satOff val="0"/>
            <a:lumOff val="0"/>
            <a:alphaOff val="0"/>
          </a:schemeClr>
        </a:solidFill>
        <a:ln w="12700" cap="flat" cmpd="sng" algn="ctr">
          <a:noFill/>
          <a:prstDash val="solid"/>
          <a:miter lim="800000"/>
        </a:ln>
        <a:effectLst/>
      </dgm:spPr>
    </dgm:pt>
    <dgm:pt modelId="{B3A0C735-B152-409D-BA2F-42F9E4C03982}" type="pres">
      <dgm:prSet presAssocID="{02E8FAD4-2F76-4F23-83DD-41844F6960C0}" presName="L2TextContainer" presStyleLbl="revTx" presStyleIdx="0" presStyleCnt="16">
        <dgm:presLayoutVars>
          <dgm:bulletEnabled val="1"/>
        </dgm:presLayoutVars>
      </dgm:prSet>
      <dgm:spPr/>
    </dgm:pt>
    <dgm:pt modelId="{5C3900A0-D76E-4D01-8860-1C9A7A690E40}" type="pres">
      <dgm:prSet presAssocID="{02E8FAD4-2F76-4F23-83DD-41844F6960C0}" presName="L1TextContainer" presStyleLbl="revTx" presStyleIdx="1" presStyleCnt="16">
        <dgm:presLayoutVars>
          <dgm:chMax val="1"/>
          <dgm:chPref val="1"/>
          <dgm:bulletEnabled val="1"/>
        </dgm:presLayoutVars>
      </dgm:prSet>
      <dgm:spPr/>
    </dgm:pt>
    <dgm:pt modelId="{10606F60-A727-48DA-9A02-8DFE5D8E999D}" type="pres">
      <dgm:prSet presAssocID="{02E8FAD4-2F76-4F23-83DD-41844F6960C0}" presName="ConnectLine" presStyleLbl="sibTrans1D1" presStyleIdx="0" presStyleCnt="8"/>
      <dgm:spPr>
        <a:noFill/>
        <a:ln w="12700" cap="flat" cmpd="sng" algn="ctr">
          <a:solidFill>
            <a:schemeClr val="accent1">
              <a:hueOff val="0"/>
              <a:satOff val="0"/>
              <a:lumOff val="0"/>
              <a:alphaOff val="0"/>
            </a:schemeClr>
          </a:solidFill>
          <a:prstDash val="dash"/>
          <a:miter lim="800000"/>
        </a:ln>
        <a:effectLst/>
      </dgm:spPr>
    </dgm:pt>
    <dgm:pt modelId="{E274D3A4-DDBF-4820-A72A-B9263E1DCE68}" type="pres">
      <dgm:prSet presAssocID="{02E8FAD4-2F76-4F23-83DD-41844F6960C0}" presName="EmptyPlaceHolder" presStyleCnt="0"/>
      <dgm:spPr/>
    </dgm:pt>
    <dgm:pt modelId="{9EDBB7DD-2407-489B-BF24-C6B0C7367DAB}" type="pres">
      <dgm:prSet presAssocID="{6DAC7DF8-05A2-45CC-8474-DA11F002CDAB}" presName="spaceBetweenRectangles" presStyleCnt="0"/>
      <dgm:spPr/>
    </dgm:pt>
    <dgm:pt modelId="{DC04C6EC-B298-4A83-A0FF-FCB184A59C6A}" type="pres">
      <dgm:prSet presAssocID="{4F76A17F-BEDD-4EF3-8E91-40382E84F387}" presName="composite" presStyleCnt="0"/>
      <dgm:spPr/>
    </dgm:pt>
    <dgm:pt modelId="{20F014BF-9378-4929-8F49-934626FE2259}" type="pres">
      <dgm:prSet presAssocID="{4F76A17F-BEDD-4EF3-8E91-40382E84F387}" presName="ConnectorPoint" presStyleLbl="lnNode1" presStyleIdx="1" presStyleCnt="8"/>
      <dgm:spPr>
        <a:solidFill>
          <a:schemeClr val="accent1">
            <a:hueOff val="0"/>
            <a:satOff val="0"/>
            <a:lumOff val="0"/>
            <a:alphaOff val="0"/>
          </a:schemeClr>
        </a:solidFill>
        <a:ln w="6350" cap="flat" cmpd="sng" algn="ctr">
          <a:solidFill>
            <a:schemeClr val="lt1">
              <a:hueOff val="0"/>
              <a:satOff val="0"/>
              <a:lumOff val="0"/>
              <a:alphaOff val="0"/>
            </a:schemeClr>
          </a:solidFill>
          <a:prstDash val="solid"/>
          <a:miter lim="800000"/>
        </a:ln>
        <a:effectLst/>
      </dgm:spPr>
    </dgm:pt>
    <dgm:pt modelId="{D1547112-FFB4-42A6-9DF7-9DEE1CC7BA08}" type="pres">
      <dgm:prSet presAssocID="{4F76A17F-BEDD-4EF3-8E91-40382E84F387}" presName="DropPinPlaceHolder" presStyleCnt="0"/>
      <dgm:spPr/>
    </dgm:pt>
    <dgm:pt modelId="{953FDD65-1F15-4889-8EB1-8FC7346E273B}" type="pres">
      <dgm:prSet presAssocID="{4F76A17F-BEDD-4EF3-8E91-40382E84F387}" presName="DropPin" presStyleLbl="alignNode1" presStyleIdx="1" presStyleCnt="8"/>
      <dgm:spPr/>
    </dgm:pt>
    <dgm:pt modelId="{B512B284-28C9-4A0C-B219-AE36654F7188}" type="pres">
      <dgm:prSet presAssocID="{4F76A17F-BEDD-4EF3-8E91-40382E84F387}" presName="Ellipse" presStyleLbl="fgAcc1" presStyleIdx="2" presStyleCnt="9"/>
      <dgm:spPr>
        <a:solidFill>
          <a:schemeClr val="lt1">
            <a:alpha val="90000"/>
            <a:hueOff val="0"/>
            <a:satOff val="0"/>
            <a:lumOff val="0"/>
            <a:alphaOff val="0"/>
          </a:schemeClr>
        </a:solidFill>
        <a:ln w="12700" cap="flat" cmpd="sng" algn="ctr">
          <a:noFill/>
          <a:prstDash val="solid"/>
          <a:miter lim="800000"/>
        </a:ln>
        <a:effectLst/>
      </dgm:spPr>
    </dgm:pt>
    <dgm:pt modelId="{5AE7722B-84E0-4DE0-A5D5-2D92534120F4}" type="pres">
      <dgm:prSet presAssocID="{4F76A17F-BEDD-4EF3-8E91-40382E84F387}" presName="L2TextContainer" presStyleLbl="revTx" presStyleIdx="2" presStyleCnt="16">
        <dgm:presLayoutVars>
          <dgm:bulletEnabled val="1"/>
        </dgm:presLayoutVars>
      </dgm:prSet>
      <dgm:spPr/>
    </dgm:pt>
    <dgm:pt modelId="{E1993153-17D8-4E7A-BF87-FEDF7C86D4C2}" type="pres">
      <dgm:prSet presAssocID="{4F76A17F-BEDD-4EF3-8E91-40382E84F387}" presName="L1TextContainer" presStyleLbl="revTx" presStyleIdx="3" presStyleCnt="16">
        <dgm:presLayoutVars>
          <dgm:chMax val="1"/>
          <dgm:chPref val="1"/>
          <dgm:bulletEnabled val="1"/>
        </dgm:presLayoutVars>
      </dgm:prSet>
      <dgm:spPr/>
    </dgm:pt>
    <dgm:pt modelId="{0FDBE39A-D97B-4316-94F5-C0A9490196FB}" type="pres">
      <dgm:prSet presAssocID="{4F76A17F-BEDD-4EF3-8E91-40382E84F387}" presName="ConnectLine" presStyleLbl="sibTrans1D1" presStyleIdx="1" presStyleCnt="8"/>
      <dgm:spPr>
        <a:noFill/>
        <a:ln w="12700" cap="flat" cmpd="sng" algn="ctr">
          <a:solidFill>
            <a:schemeClr val="accent1">
              <a:hueOff val="0"/>
              <a:satOff val="0"/>
              <a:lumOff val="0"/>
              <a:alphaOff val="0"/>
            </a:schemeClr>
          </a:solidFill>
          <a:prstDash val="dash"/>
          <a:miter lim="800000"/>
        </a:ln>
        <a:effectLst/>
      </dgm:spPr>
    </dgm:pt>
    <dgm:pt modelId="{46BC71B9-35B1-4D70-B0C3-A086359AE719}" type="pres">
      <dgm:prSet presAssocID="{4F76A17F-BEDD-4EF3-8E91-40382E84F387}" presName="EmptyPlaceHolder" presStyleCnt="0"/>
      <dgm:spPr/>
    </dgm:pt>
    <dgm:pt modelId="{53FB807B-BE64-482E-9DA3-0D159CF56A47}" type="pres">
      <dgm:prSet presAssocID="{CDEF6D31-07BE-4B47-8D6E-C520FDC22EC9}" presName="spaceBetweenRectangles" presStyleCnt="0"/>
      <dgm:spPr/>
    </dgm:pt>
    <dgm:pt modelId="{ED826205-0094-43B3-A332-0A8F04B518CC}" type="pres">
      <dgm:prSet presAssocID="{8BF80E43-85AE-4ABF-948B-7530F6C3BE14}" presName="composite" presStyleCnt="0"/>
      <dgm:spPr/>
    </dgm:pt>
    <dgm:pt modelId="{408EA4EC-B71C-4481-A29F-3BC782AEDECE}" type="pres">
      <dgm:prSet presAssocID="{8BF80E43-85AE-4ABF-948B-7530F6C3BE14}" presName="ConnectorPoint" presStyleLbl="lnNode1" presStyleIdx="2" presStyleCnt="8"/>
      <dgm:spPr>
        <a:solidFill>
          <a:schemeClr val="accent1">
            <a:hueOff val="0"/>
            <a:satOff val="0"/>
            <a:lumOff val="0"/>
            <a:alphaOff val="0"/>
          </a:schemeClr>
        </a:solidFill>
        <a:ln w="6350" cap="flat" cmpd="sng" algn="ctr">
          <a:solidFill>
            <a:schemeClr val="lt1">
              <a:hueOff val="0"/>
              <a:satOff val="0"/>
              <a:lumOff val="0"/>
              <a:alphaOff val="0"/>
            </a:schemeClr>
          </a:solidFill>
          <a:prstDash val="solid"/>
          <a:miter lim="800000"/>
        </a:ln>
        <a:effectLst/>
      </dgm:spPr>
    </dgm:pt>
    <dgm:pt modelId="{75B2F8AE-77E4-43C6-99BA-54C20242451E}" type="pres">
      <dgm:prSet presAssocID="{8BF80E43-85AE-4ABF-948B-7530F6C3BE14}" presName="DropPinPlaceHolder" presStyleCnt="0"/>
      <dgm:spPr/>
    </dgm:pt>
    <dgm:pt modelId="{EBAF77FB-DB9A-459B-BF6A-9811F03DE17B}" type="pres">
      <dgm:prSet presAssocID="{8BF80E43-85AE-4ABF-948B-7530F6C3BE14}" presName="DropPin" presStyleLbl="alignNode1" presStyleIdx="2" presStyleCnt="8"/>
      <dgm:spPr/>
    </dgm:pt>
    <dgm:pt modelId="{E26F0DEB-D041-4C22-A36A-43A7CF3B104D}" type="pres">
      <dgm:prSet presAssocID="{8BF80E43-85AE-4ABF-948B-7530F6C3BE14}" presName="Ellipse" presStyleLbl="fgAcc1" presStyleIdx="3" presStyleCnt="9"/>
      <dgm:spPr>
        <a:solidFill>
          <a:schemeClr val="lt1">
            <a:alpha val="90000"/>
            <a:hueOff val="0"/>
            <a:satOff val="0"/>
            <a:lumOff val="0"/>
            <a:alphaOff val="0"/>
          </a:schemeClr>
        </a:solidFill>
        <a:ln w="12700" cap="flat" cmpd="sng" algn="ctr">
          <a:noFill/>
          <a:prstDash val="solid"/>
          <a:miter lim="800000"/>
        </a:ln>
        <a:effectLst/>
      </dgm:spPr>
    </dgm:pt>
    <dgm:pt modelId="{3D33FA1B-D89F-4453-8304-9B34E600A78F}" type="pres">
      <dgm:prSet presAssocID="{8BF80E43-85AE-4ABF-948B-7530F6C3BE14}" presName="L2TextContainer" presStyleLbl="revTx" presStyleIdx="4" presStyleCnt="16">
        <dgm:presLayoutVars>
          <dgm:bulletEnabled val="1"/>
        </dgm:presLayoutVars>
      </dgm:prSet>
      <dgm:spPr/>
    </dgm:pt>
    <dgm:pt modelId="{D48AFFB3-CEEA-45FE-ABEE-C64C25FC8CE6}" type="pres">
      <dgm:prSet presAssocID="{8BF80E43-85AE-4ABF-948B-7530F6C3BE14}" presName="L1TextContainer" presStyleLbl="revTx" presStyleIdx="5" presStyleCnt="16">
        <dgm:presLayoutVars>
          <dgm:chMax val="1"/>
          <dgm:chPref val="1"/>
          <dgm:bulletEnabled val="1"/>
        </dgm:presLayoutVars>
      </dgm:prSet>
      <dgm:spPr/>
    </dgm:pt>
    <dgm:pt modelId="{945CAEB9-C1B7-4974-8842-B94275B62ADF}" type="pres">
      <dgm:prSet presAssocID="{8BF80E43-85AE-4ABF-948B-7530F6C3BE14}" presName="ConnectLine" presStyleLbl="sibTrans1D1" presStyleIdx="2" presStyleCnt="8"/>
      <dgm:spPr>
        <a:noFill/>
        <a:ln w="12700" cap="flat" cmpd="sng" algn="ctr">
          <a:solidFill>
            <a:schemeClr val="accent1">
              <a:hueOff val="0"/>
              <a:satOff val="0"/>
              <a:lumOff val="0"/>
              <a:alphaOff val="0"/>
            </a:schemeClr>
          </a:solidFill>
          <a:prstDash val="dash"/>
          <a:miter lim="800000"/>
        </a:ln>
        <a:effectLst/>
      </dgm:spPr>
    </dgm:pt>
    <dgm:pt modelId="{D8881B09-332D-4455-901D-7512B9851635}" type="pres">
      <dgm:prSet presAssocID="{8BF80E43-85AE-4ABF-948B-7530F6C3BE14}" presName="EmptyPlaceHolder" presStyleCnt="0"/>
      <dgm:spPr/>
    </dgm:pt>
    <dgm:pt modelId="{8396C7B0-626E-44FA-B1CE-CAB274B790D9}" type="pres">
      <dgm:prSet presAssocID="{6070F1A2-BF7B-4343-AE6B-4103C7528125}" presName="spaceBetweenRectangles" presStyleCnt="0"/>
      <dgm:spPr/>
    </dgm:pt>
    <dgm:pt modelId="{42765F37-F739-447D-A5A1-C5DC1A840A3C}" type="pres">
      <dgm:prSet presAssocID="{163C8EDC-64EC-46EE-A770-364FED785AC3}" presName="composite" presStyleCnt="0"/>
      <dgm:spPr/>
    </dgm:pt>
    <dgm:pt modelId="{CEFC89C5-3938-4D30-BFAE-F17E2C240D19}" type="pres">
      <dgm:prSet presAssocID="{163C8EDC-64EC-46EE-A770-364FED785AC3}" presName="ConnectorPoint" presStyleLbl="lnNode1" presStyleIdx="3" presStyleCnt="8"/>
      <dgm:spPr>
        <a:solidFill>
          <a:schemeClr val="accent1">
            <a:hueOff val="0"/>
            <a:satOff val="0"/>
            <a:lumOff val="0"/>
            <a:alphaOff val="0"/>
          </a:schemeClr>
        </a:solidFill>
        <a:ln w="6350" cap="flat" cmpd="sng" algn="ctr">
          <a:solidFill>
            <a:schemeClr val="lt1">
              <a:hueOff val="0"/>
              <a:satOff val="0"/>
              <a:lumOff val="0"/>
              <a:alphaOff val="0"/>
            </a:schemeClr>
          </a:solidFill>
          <a:prstDash val="solid"/>
          <a:miter lim="800000"/>
        </a:ln>
        <a:effectLst/>
      </dgm:spPr>
    </dgm:pt>
    <dgm:pt modelId="{5A507014-771E-437A-9794-91DD79294D57}" type="pres">
      <dgm:prSet presAssocID="{163C8EDC-64EC-46EE-A770-364FED785AC3}" presName="DropPinPlaceHolder" presStyleCnt="0"/>
      <dgm:spPr/>
    </dgm:pt>
    <dgm:pt modelId="{72A9032D-49A2-4A35-B77E-DAC027CA1882}" type="pres">
      <dgm:prSet presAssocID="{163C8EDC-64EC-46EE-A770-364FED785AC3}" presName="DropPin" presStyleLbl="alignNode1" presStyleIdx="3" presStyleCnt="8"/>
      <dgm:spPr/>
    </dgm:pt>
    <dgm:pt modelId="{ECEECF9C-DC92-4E3D-AB80-A1C58FFD75B4}" type="pres">
      <dgm:prSet presAssocID="{163C8EDC-64EC-46EE-A770-364FED785AC3}" presName="Ellipse" presStyleLbl="fgAcc1" presStyleIdx="4" presStyleCnt="9"/>
      <dgm:spPr>
        <a:solidFill>
          <a:schemeClr val="lt1">
            <a:alpha val="90000"/>
            <a:hueOff val="0"/>
            <a:satOff val="0"/>
            <a:lumOff val="0"/>
            <a:alphaOff val="0"/>
          </a:schemeClr>
        </a:solidFill>
        <a:ln w="12700" cap="flat" cmpd="sng" algn="ctr">
          <a:noFill/>
          <a:prstDash val="solid"/>
          <a:miter lim="800000"/>
        </a:ln>
        <a:effectLst/>
      </dgm:spPr>
    </dgm:pt>
    <dgm:pt modelId="{4491F194-6D56-494E-A42F-F4310159FB5A}" type="pres">
      <dgm:prSet presAssocID="{163C8EDC-64EC-46EE-A770-364FED785AC3}" presName="L2TextContainer" presStyleLbl="revTx" presStyleIdx="6" presStyleCnt="16">
        <dgm:presLayoutVars>
          <dgm:bulletEnabled val="1"/>
        </dgm:presLayoutVars>
      </dgm:prSet>
      <dgm:spPr/>
    </dgm:pt>
    <dgm:pt modelId="{D95A76D5-9604-4E03-AF65-B82363DFB83F}" type="pres">
      <dgm:prSet presAssocID="{163C8EDC-64EC-46EE-A770-364FED785AC3}" presName="L1TextContainer" presStyleLbl="revTx" presStyleIdx="7" presStyleCnt="16">
        <dgm:presLayoutVars>
          <dgm:chMax val="1"/>
          <dgm:chPref val="1"/>
          <dgm:bulletEnabled val="1"/>
        </dgm:presLayoutVars>
      </dgm:prSet>
      <dgm:spPr/>
    </dgm:pt>
    <dgm:pt modelId="{BE0C0658-CF8A-4263-BF6A-4A2E13095133}" type="pres">
      <dgm:prSet presAssocID="{163C8EDC-64EC-46EE-A770-364FED785AC3}" presName="ConnectLine" presStyleLbl="sibTrans1D1" presStyleIdx="3" presStyleCnt="8"/>
      <dgm:spPr>
        <a:noFill/>
        <a:ln w="12700" cap="flat" cmpd="sng" algn="ctr">
          <a:solidFill>
            <a:schemeClr val="accent1">
              <a:hueOff val="0"/>
              <a:satOff val="0"/>
              <a:lumOff val="0"/>
              <a:alphaOff val="0"/>
            </a:schemeClr>
          </a:solidFill>
          <a:prstDash val="dash"/>
          <a:miter lim="800000"/>
        </a:ln>
        <a:effectLst/>
      </dgm:spPr>
    </dgm:pt>
    <dgm:pt modelId="{D682E95E-07E3-4080-95C6-AFA85D66C9E1}" type="pres">
      <dgm:prSet presAssocID="{163C8EDC-64EC-46EE-A770-364FED785AC3}" presName="EmptyPlaceHolder" presStyleCnt="0"/>
      <dgm:spPr/>
    </dgm:pt>
    <dgm:pt modelId="{8B3562BF-C280-45A5-97E5-EAFA7CC1893E}" type="pres">
      <dgm:prSet presAssocID="{FE66E070-EEF7-4CBF-A170-3B4AC3AC72EC}" presName="spaceBetweenRectangles" presStyleCnt="0"/>
      <dgm:spPr/>
    </dgm:pt>
    <dgm:pt modelId="{362380E0-95B6-4344-8C40-E197B97C2083}" type="pres">
      <dgm:prSet presAssocID="{C1760C28-2D0D-4DA2-9724-29D35A0A3200}" presName="composite" presStyleCnt="0"/>
      <dgm:spPr/>
    </dgm:pt>
    <dgm:pt modelId="{3CA2582B-61ED-4987-BA73-A8EFDBE15C6D}" type="pres">
      <dgm:prSet presAssocID="{C1760C28-2D0D-4DA2-9724-29D35A0A3200}" presName="ConnectorPoint" presStyleLbl="lnNode1" presStyleIdx="4" presStyleCnt="8"/>
      <dgm:spPr>
        <a:solidFill>
          <a:schemeClr val="accent1">
            <a:hueOff val="0"/>
            <a:satOff val="0"/>
            <a:lumOff val="0"/>
            <a:alphaOff val="0"/>
          </a:schemeClr>
        </a:solidFill>
        <a:ln w="6350" cap="flat" cmpd="sng" algn="ctr">
          <a:solidFill>
            <a:schemeClr val="lt1">
              <a:hueOff val="0"/>
              <a:satOff val="0"/>
              <a:lumOff val="0"/>
              <a:alphaOff val="0"/>
            </a:schemeClr>
          </a:solidFill>
          <a:prstDash val="solid"/>
          <a:miter lim="800000"/>
        </a:ln>
        <a:effectLst/>
      </dgm:spPr>
    </dgm:pt>
    <dgm:pt modelId="{27CC0493-1CF7-416A-975B-4CE601111E7C}" type="pres">
      <dgm:prSet presAssocID="{C1760C28-2D0D-4DA2-9724-29D35A0A3200}" presName="DropPinPlaceHolder" presStyleCnt="0"/>
      <dgm:spPr/>
    </dgm:pt>
    <dgm:pt modelId="{06D4513B-34F7-4D39-A17B-3B7BB3A4D8FD}" type="pres">
      <dgm:prSet presAssocID="{C1760C28-2D0D-4DA2-9724-29D35A0A3200}" presName="DropPin" presStyleLbl="alignNode1" presStyleIdx="4" presStyleCnt="8"/>
      <dgm:spPr/>
    </dgm:pt>
    <dgm:pt modelId="{F427A480-2A56-4CAF-AE31-32C33E748105}" type="pres">
      <dgm:prSet presAssocID="{C1760C28-2D0D-4DA2-9724-29D35A0A3200}" presName="Ellipse" presStyleLbl="fgAcc1" presStyleIdx="5" presStyleCnt="9"/>
      <dgm:spPr>
        <a:solidFill>
          <a:schemeClr val="lt1">
            <a:alpha val="90000"/>
            <a:hueOff val="0"/>
            <a:satOff val="0"/>
            <a:lumOff val="0"/>
            <a:alphaOff val="0"/>
          </a:schemeClr>
        </a:solidFill>
        <a:ln w="12700" cap="flat" cmpd="sng" algn="ctr">
          <a:noFill/>
          <a:prstDash val="solid"/>
          <a:miter lim="800000"/>
        </a:ln>
        <a:effectLst/>
      </dgm:spPr>
    </dgm:pt>
    <dgm:pt modelId="{CF6521AD-C327-42DC-ACDB-1882588A013F}" type="pres">
      <dgm:prSet presAssocID="{C1760C28-2D0D-4DA2-9724-29D35A0A3200}" presName="L2TextContainer" presStyleLbl="revTx" presStyleIdx="8" presStyleCnt="16">
        <dgm:presLayoutVars>
          <dgm:bulletEnabled val="1"/>
        </dgm:presLayoutVars>
      </dgm:prSet>
      <dgm:spPr/>
    </dgm:pt>
    <dgm:pt modelId="{C87B07D3-18B5-4D17-9835-E078742F1B6C}" type="pres">
      <dgm:prSet presAssocID="{C1760C28-2D0D-4DA2-9724-29D35A0A3200}" presName="L1TextContainer" presStyleLbl="revTx" presStyleIdx="9" presStyleCnt="16">
        <dgm:presLayoutVars>
          <dgm:chMax val="1"/>
          <dgm:chPref val="1"/>
          <dgm:bulletEnabled val="1"/>
        </dgm:presLayoutVars>
      </dgm:prSet>
      <dgm:spPr/>
    </dgm:pt>
    <dgm:pt modelId="{72A5EB68-0932-40F4-A256-46EFDA66A4F8}" type="pres">
      <dgm:prSet presAssocID="{C1760C28-2D0D-4DA2-9724-29D35A0A3200}" presName="ConnectLine" presStyleLbl="sibTrans1D1" presStyleIdx="4" presStyleCnt="8"/>
      <dgm:spPr>
        <a:noFill/>
        <a:ln w="12700" cap="flat" cmpd="sng" algn="ctr">
          <a:solidFill>
            <a:schemeClr val="accent1">
              <a:hueOff val="0"/>
              <a:satOff val="0"/>
              <a:lumOff val="0"/>
              <a:alphaOff val="0"/>
            </a:schemeClr>
          </a:solidFill>
          <a:prstDash val="dash"/>
          <a:miter lim="800000"/>
        </a:ln>
        <a:effectLst/>
      </dgm:spPr>
    </dgm:pt>
    <dgm:pt modelId="{1E03B520-6E64-43DC-BC2B-6948879416D1}" type="pres">
      <dgm:prSet presAssocID="{C1760C28-2D0D-4DA2-9724-29D35A0A3200}" presName="EmptyPlaceHolder" presStyleCnt="0"/>
      <dgm:spPr/>
    </dgm:pt>
    <dgm:pt modelId="{0B32903C-5B44-460E-8A45-4B952FDB263C}" type="pres">
      <dgm:prSet presAssocID="{CEC8EE3B-440F-41C8-973A-59168F5E5357}" presName="spaceBetweenRectangles" presStyleCnt="0"/>
      <dgm:spPr/>
    </dgm:pt>
    <dgm:pt modelId="{577E74DE-A1FF-416E-9118-F6800F125FC1}" type="pres">
      <dgm:prSet presAssocID="{6EDDCB6F-1239-428C-902C-7207AE67F4A7}" presName="composite" presStyleCnt="0"/>
      <dgm:spPr/>
    </dgm:pt>
    <dgm:pt modelId="{B432C419-70DA-4246-8821-E338CB6FF4AA}" type="pres">
      <dgm:prSet presAssocID="{6EDDCB6F-1239-428C-902C-7207AE67F4A7}" presName="ConnectorPoint" presStyleLbl="lnNode1" presStyleIdx="5" presStyleCnt="8"/>
      <dgm:spPr>
        <a:solidFill>
          <a:schemeClr val="accent1">
            <a:hueOff val="0"/>
            <a:satOff val="0"/>
            <a:lumOff val="0"/>
            <a:alphaOff val="0"/>
          </a:schemeClr>
        </a:solidFill>
        <a:ln w="6350" cap="flat" cmpd="sng" algn="ctr">
          <a:solidFill>
            <a:schemeClr val="lt1">
              <a:hueOff val="0"/>
              <a:satOff val="0"/>
              <a:lumOff val="0"/>
              <a:alphaOff val="0"/>
            </a:schemeClr>
          </a:solidFill>
          <a:prstDash val="solid"/>
          <a:miter lim="800000"/>
        </a:ln>
        <a:effectLst/>
      </dgm:spPr>
    </dgm:pt>
    <dgm:pt modelId="{002865B7-64D6-4631-81C1-56294A63D51F}" type="pres">
      <dgm:prSet presAssocID="{6EDDCB6F-1239-428C-902C-7207AE67F4A7}" presName="DropPinPlaceHolder" presStyleCnt="0"/>
      <dgm:spPr/>
    </dgm:pt>
    <dgm:pt modelId="{7C7BAECA-E7A9-4688-B991-8CBAF06893E0}" type="pres">
      <dgm:prSet presAssocID="{6EDDCB6F-1239-428C-902C-7207AE67F4A7}" presName="DropPin" presStyleLbl="alignNode1" presStyleIdx="5" presStyleCnt="8"/>
      <dgm:spPr/>
    </dgm:pt>
    <dgm:pt modelId="{015DA9C2-6D57-4D74-96AE-ABEC768E6EAF}" type="pres">
      <dgm:prSet presAssocID="{6EDDCB6F-1239-428C-902C-7207AE67F4A7}" presName="Ellipse" presStyleLbl="fgAcc1" presStyleIdx="6" presStyleCnt="9"/>
      <dgm:spPr>
        <a:solidFill>
          <a:schemeClr val="lt1">
            <a:alpha val="90000"/>
            <a:hueOff val="0"/>
            <a:satOff val="0"/>
            <a:lumOff val="0"/>
            <a:alphaOff val="0"/>
          </a:schemeClr>
        </a:solidFill>
        <a:ln w="12700" cap="flat" cmpd="sng" algn="ctr">
          <a:noFill/>
          <a:prstDash val="solid"/>
          <a:miter lim="800000"/>
        </a:ln>
        <a:effectLst/>
      </dgm:spPr>
    </dgm:pt>
    <dgm:pt modelId="{2F877005-27DB-4165-94C4-556000DCA6F1}" type="pres">
      <dgm:prSet presAssocID="{6EDDCB6F-1239-428C-902C-7207AE67F4A7}" presName="L2TextContainer" presStyleLbl="revTx" presStyleIdx="10" presStyleCnt="16">
        <dgm:presLayoutVars>
          <dgm:bulletEnabled val="1"/>
        </dgm:presLayoutVars>
      </dgm:prSet>
      <dgm:spPr/>
    </dgm:pt>
    <dgm:pt modelId="{E5CE7E63-A4A8-4924-84DB-DAECE12F4CE3}" type="pres">
      <dgm:prSet presAssocID="{6EDDCB6F-1239-428C-902C-7207AE67F4A7}" presName="L1TextContainer" presStyleLbl="revTx" presStyleIdx="11" presStyleCnt="16">
        <dgm:presLayoutVars>
          <dgm:chMax val="1"/>
          <dgm:chPref val="1"/>
          <dgm:bulletEnabled val="1"/>
        </dgm:presLayoutVars>
      </dgm:prSet>
      <dgm:spPr/>
    </dgm:pt>
    <dgm:pt modelId="{7B23D316-CA33-45B9-8479-FD31E9DD9075}" type="pres">
      <dgm:prSet presAssocID="{6EDDCB6F-1239-428C-902C-7207AE67F4A7}" presName="ConnectLine" presStyleLbl="sibTrans1D1" presStyleIdx="5" presStyleCnt="8"/>
      <dgm:spPr>
        <a:noFill/>
        <a:ln w="12700" cap="flat" cmpd="sng" algn="ctr">
          <a:solidFill>
            <a:schemeClr val="accent1">
              <a:hueOff val="0"/>
              <a:satOff val="0"/>
              <a:lumOff val="0"/>
              <a:alphaOff val="0"/>
            </a:schemeClr>
          </a:solidFill>
          <a:prstDash val="dash"/>
          <a:miter lim="800000"/>
        </a:ln>
        <a:effectLst/>
      </dgm:spPr>
    </dgm:pt>
    <dgm:pt modelId="{0AE14C28-B394-43DB-AB04-C4491D363C05}" type="pres">
      <dgm:prSet presAssocID="{6EDDCB6F-1239-428C-902C-7207AE67F4A7}" presName="EmptyPlaceHolder" presStyleCnt="0"/>
      <dgm:spPr/>
    </dgm:pt>
    <dgm:pt modelId="{94BBACD6-0A75-44C8-AE06-038F845A68D6}" type="pres">
      <dgm:prSet presAssocID="{F3B8BCE5-573A-4861-B6C2-A558CD88EB76}" presName="spaceBetweenRectangles" presStyleCnt="0"/>
      <dgm:spPr/>
    </dgm:pt>
    <dgm:pt modelId="{7AC40D33-A047-41D5-B787-8F7854AB3CDE}" type="pres">
      <dgm:prSet presAssocID="{EFE6F8AC-554F-487D-A3BD-5580ED9CDB99}" presName="composite" presStyleCnt="0"/>
      <dgm:spPr/>
    </dgm:pt>
    <dgm:pt modelId="{C533E828-C222-422E-A3A0-41A33A3C31CE}" type="pres">
      <dgm:prSet presAssocID="{EFE6F8AC-554F-487D-A3BD-5580ED9CDB99}" presName="ConnectorPoint" presStyleLbl="lnNode1" presStyleIdx="6" presStyleCnt="8"/>
      <dgm:spPr>
        <a:solidFill>
          <a:schemeClr val="accent1">
            <a:hueOff val="0"/>
            <a:satOff val="0"/>
            <a:lumOff val="0"/>
            <a:alphaOff val="0"/>
          </a:schemeClr>
        </a:solidFill>
        <a:ln w="6350" cap="flat" cmpd="sng" algn="ctr">
          <a:solidFill>
            <a:schemeClr val="lt1">
              <a:hueOff val="0"/>
              <a:satOff val="0"/>
              <a:lumOff val="0"/>
              <a:alphaOff val="0"/>
            </a:schemeClr>
          </a:solidFill>
          <a:prstDash val="solid"/>
          <a:miter lim="800000"/>
        </a:ln>
        <a:effectLst/>
      </dgm:spPr>
    </dgm:pt>
    <dgm:pt modelId="{FA74407F-6849-4ADC-942A-E8DC51DAA3DA}" type="pres">
      <dgm:prSet presAssocID="{EFE6F8AC-554F-487D-A3BD-5580ED9CDB99}" presName="DropPinPlaceHolder" presStyleCnt="0"/>
      <dgm:spPr/>
    </dgm:pt>
    <dgm:pt modelId="{E7D316D8-51B9-4DA4-897A-259CB33126C5}" type="pres">
      <dgm:prSet presAssocID="{EFE6F8AC-554F-487D-A3BD-5580ED9CDB99}" presName="DropPin" presStyleLbl="alignNode1" presStyleIdx="6" presStyleCnt="8"/>
      <dgm:spPr/>
    </dgm:pt>
    <dgm:pt modelId="{3FB8275A-971E-4EC0-8E97-9A6CA8D2639E}" type="pres">
      <dgm:prSet presAssocID="{EFE6F8AC-554F-487D-A3BD-5580ED9CDB99}" presName="Ellipse" presStyleLbl="fgAcc1" presStyleIdx="7" presStyleCnt="9"/>
      <dgm:spPr>
        <a:solidFill>
          <a:schemeClr val="lt1">
            <a:alpha val="90000"/>
            <a:hueOff val="0"/>
            <a:satOff val="0"/>
            <a:lumOff val="0"/>
            <a:alphaOff val="0"/>
          </a:schemeClr>
        </a:solidFill>
        <a:ln w="12700" cap="flat" cmpd="sng" algn="ctr">
          <a:noFill/>
          <a:prstDash val="solid"/>
          <a:miter lim="800000"/>
        </a:ln>
        <a:effectLst/>
      </dgm:spPr>
    </dgm:pt>
    <dgm:pt modelId="{7C0B9BA1-91DE-4411-AD51-2B84953CACBA}" type="pres">
      <dgm:prSet presAssocID="{EFE6F8AC-554F-487D-A3BD-5580ED9CDB99}" presName="L2TextContainer" presStyleLbl="revTx" presStyleIdx="12" presStyleCnt="16">
        <dgm:presLayoutVars>
          <dgm:bulletEnabled val="1"/>
        </dgm:presLayoutVars>
      </dgm:prSet>
      <dgm:spPr/>
    </dgm:pt>
    <dgm:pt modelId="{E6654420-AFDF-48A5-B880-55C70AEEB7C5}" type="pres">
      <dgm:prSet presAssocID="{EFE6F8AC-554F-487D-A3BD-5580ED9CDB99}" presName="L1TextContainer" presStyleLbl="revTx" presStyleIdx="13" presStyleCnt="16">
        <dgm:presLayoutVars>
          <dgm:chMax val="1"/>
          <dgm:chPref val="1"/>
          <dgm:bulletEnabled val="1"/>
        </dgm:presLayoutVars>
      </dgm:prSet>
      <dgm:spPr/>
    </dgm:pt>
    <dgm:pt modelId="{98753C57-A295-45B5-B66A-EA949C722FCA}" type="pres">
      <dgm:prSet presAssocID="{EFE6F8AC-554F-487D-A3BD-5580ED9CDB99}" presName="ConnectLine" presStyleLbl="sibTrans1D1" presStyleIdx="6" presStyleCnt="8"/>
      <dgm:spPr>
        <a:noFill/>
        <a:ln w="12700" cap="flat" cmpd="sng" algn="ctr">
          <a:solidFill>
            <a:schemeClr val="accent1">
              <a:hueOff val="0"/>
              <a:satOff val="0"/>
              <a:lumOff val="0"/>
              <a:alphaOff val="0"/>
            </a:schemeClr>
          </a:solidFill>
          <a:prstDash val="dash"/>
          <a:miter lim="800000"/>
        </a:ln>
        <a:effectLst/>
      </dgm:spPr>
    </dgm:pt>
    <dgm:pt modelId="{AD8240F0-D582-4433-9166-E52EC8DECC61}" type="pres">
      <dgm:prSet presAssocID="{EFE6F8AC-554F-487D-A3BD-5580ED9CDB99}" presName="EmptyPlaceHolder" presStyleCnt="0"/>
      <dgm:spPr/>
    </dgm:pt>
    <dgm:pt modelId="{D5372CEE-F5BD-4894-BE21-74493021A609}" type="pres">
      <dgm:prSet presAssocID="{FBFB8931-F519-4C5F-87FC-1BBC77CAAB8E}" presName="spaceBetweenRectangles" presStyleCnt="0"/>
      <dgm:spPr/>
    </dgm:pt>
    <dgm:pt modelId="{48E330BD-AFAF-4457-AF27-85443334F244}" type="pres">
      <dgm:prSet presAssocID="{7C380ECF-AA27-439E-BFD7-9C195CCBC738}" presName="composite" presStyleCnt="0"/>
      <dgm:spPr/>
    </dgm:pt>
    <dgm:pt modelId="{185E2F30-8186-4396-98D9-6D0413034990}" type="pres">
      <dgm:prSet presAssocID="{7C380ECF-AA27-439E-BFD7-9C195CCBC738}" presName="ConnectorPoint" presStyleLbl="lnNode1" presStyleIdx="7" presStyleCnt="8"/>
      <dgm:spPr>
        <a:solidFill>
          <a:schemeClr val="accent1">
            <a:hueOff val="0"/>
            <a:satOff val="0"/>
            <a:lumOff val="0"/>
            <a:alphaOff val="0"/>
          </a:schemeClr>
        </a:solidFill>
        <a:ln w="6350" cap="flat" cmpd="sng" algn="ctr">
          <a:solidFill>
            <a:schemeClr val="lt1">
              <a:hueOff val="0"/>
              <a:satOff val="0"/>
              <a:lumOff val="0"/>
              <a:alphaOff val="0"/>
            </a:schemeClr>
          </a:solidFill>
          <a:prstDash val="solid"/>
          <a:miter lim="800000"/>
        </a:ln>
        <a:effectLst/>
      </dgm:spPr>
    </dgm:pt>
    <dgm:pt modelId="{DC55DC2E-D6E9-4067-948C-6D56835CDD4E}" type="pres">
      <dgm:prSet presAssocID="{7C380ECF-AA27-439E-BFD7-9C195CCBC738}" presName="DropPinPlaceHolder" presStyleCnt="0"/>
      <dgm:spPr/>
    </dgm:pt>
    <dgm:pt modelId="{D18B131C-D83B-4DB3-8AB7-364C579318E3}" type="pres">
      <dgm:prSet presAssocID="{7C380ECF-AA27-439E-BFD7-9C195CCBC738}" presName="DropPin" presStyleLbl="alignNode1" presStyleIdx="7" presStyleCnt="8"/>
      <dgm:spPr/>
    </dgm:pt>
    <dgm:pt modelId="{3D8BE25D-FD62-4275-883A-1AF14AA5C5EF}" type="pres">
      <dgm:prSet presAssocID="{7C380ECF-AA27-439E-BFD7-9C195CCBC738}" presName="Ellipse" presStyleLbl="fgAcc1" presStyleIdx="8" presStyleCnt="9"/>
      <dgm:spPr>
        <a:solidFill>
          <a:schemeClr val="lt1">
            <a:alpha val="90000"/>
            <a:hueOff val="0"/>
            <a:satOff val="0"/>
            <a:lumOff val="0"/>
            <a:alphaOff val="0"/>
          </a:schemeClr>
        </a:solidFill>
        <a:ln w="12700" cap="flat" cmpd="sng" algn="ctr">
          <a:noFill/>
          <a:prstDash val="solid"/>
          <a:miter lim="800000"/>
        </a:ln>
        <a:effectLst/>
      </dgm:spPr>
    </dgm:pt>
    <dgm:pt modelId="{5E10CAC2-3048-4A5E-BDBF-5733151F0323}" type="pres">
      <dgm:prSet presAssocID="{7C380ECF-AA27-439E-BFD7-9C195CCBC738}" presName="L2TextContainer" presStyleLbl="revTx" presStyleIdx="14" presStyleCnt="16">
        <dgm:presLayoutVars>
          <dgm:bulletEnabled val="1"/>
        </dgm:presLayoutVars>
      </dgm:prSet>
      <dgm:spPr/>
    </dgm:pt>
    <dgm:pt modelId="{584A92C2-EECD-4F04-864E-154EFABA9247}" type="pres">
      <dgm:prSet presAssocID="{7C380ECF-AA27-439E-BFD7-9C195CCBC738}" presName="L1TextContainer" presStyleLbl="revTx" presStyleIdx="15" presStyleCnt="16">
        <dgm:presLayoutVars>
          <dgm:chMax val="1"/>
          <dgm:chPref val="1"/>
          <dgm:bulletEnabled val="1"/>
        </dgm:presLayoutVars>
      </dgm:prSet>
      <dgm:spPr/>
    </dgm:pt>
    <dgm:pt modelId="{F360C022-9822-480F-AF2C-0B6C2A6FAFEE}" type="pres">
      <dgm:prSet presAssocID="{7C380ECF-AA27-439E-BFD7-9C195CCBC738}" presName="ConnectLine" presStyleLbl="sibTrans1D1" presStyleIdx="7" presStyleCnt="8"/>
      <dgm:spPr>
        <a:noFill/>
        <a:ln w="12700" cap="flat" cmpd="sng" algn="ctr">
          <a:solidFill>
            <a:schemeClr val="accent1">
              <a:hueOff val="0"/>
              <a:satOff val="0"/>
              <a:lumOff val="0"/>
              <a:alphaOff val="0"/>
            </a:schemeClr>
          </a:solidFill>
          <a:prstDash val="dash"/>
          <a:miter lim="800000"/>
        </a:ln>
        <a:effectLst/>
      </dgm:spPr>
    </dgm:pt>
    <dgm:pt modelId="{595DF0F3-AF5E-41FA-A850-D68BF2FC1B47}" type="pres">
      <dgm:prSet presAssocID="{7C380ECF-AA27-439E-BFD7-9C195CCBC738}" presName="EmptyPlaceHolder" presStyleCnt="0"/>
      <dgm:spPr/>
    </dgm:pt>
  </dgm:ptLst>
  <dgm:cxnLst>
    <dgm:cxn modelId="{CE876300-F2B9-48CD-9C0C-4EF94E198F9D}" srcId="{E269BCC6-EFF6-4372-80B4-749B3E5943FD}" destId="{163C8EDC-64EC-46EE-A770-364FED785AC3}" srcOrd="3" destOrd="0" parTransId="{9871452B-E680-4C25-BE37-0A396EE3B1F7}" sibTransId="{FE66E070-EEF7-4CBF-A170-3B4AC3AC72EC}"/>
    <dgm:cxn modelId="{0BF73102-78C3-49ED-90CD-0725B8BFC139}" type="presOf" srcId="{C1760C28-2D0D-4DA2-9724-29D35A0A3200}" destId="{C87B07D3-18B5-4D17-9835-E078742F1B6C}" srcOrd="0" destOrd="0" presId="urn:microsoft.com/office/officeart/2017/3/layout/DropPinTimeline"/>
    <dgm:cxn modelId="{567D8302-7706-4B2F-9B89-5C420BDFDCF9}" srcId="{7A741257-FA0B-41AE-9F92-22B09D7398EF}" destId="{49CA22F4-08F9-4F4C-9167-563D872E3954}" srcOrd="2" destOrd="0" parTransId="{36A70C8D-C6ED-4713-AC99-2B295EC5ECB8}" sibTransId="{2757296C-7A67-4D3C-AF37-93660E3A159D}"/>
    <dgm:cxn modelId="{98629402-CDC8-4CF7-8301-686DB77016A5}" srcId="{E269BCC6-EFF6-4372-80B4-749B3E5943FD}" destId="{C1760C28-2D0D-4DA2-9724-29D35A0A3200}" srcOrd="4" destOrd="0" parTransId="{5EAE2E47-5035-4D93-8575-B8F2FFD91EF2}" sibTransId="{CEC8EE3B-440F-41C8-973A-59168F5E5357}"/>
    <dgm:cxn modelId="{C98E7F0C-B264-4999-BA58-8660C2AB03AF}" srcId="{8BF80E43-85AE-4ABF-948B-7530F6C3BE14}" destId="{FCCF1E40-EF3D-4878-821A-40E68E61D14C}" srcOrd="0" destOrd="0" parTransId="{DDD27D59-4D74-4415-A420-4D942BAC3BC8}" sibTransId="{B87C8326-998E-431E-B9C9-2D9AA5E4F617}"/>
    <dgm:cxn modelId="{C63C2F0D-B89D-4BEA-8CC6-F70B5F15C392}" srcId="{4F76A17F-BEDD-4EF3-8E91-40382E84F387}" destId="{6715CD43-F147-4128-B51C-C441BE0C9B52}" srcOrd="0" destOrd="0" parTransId="{3C6DDDC7-DC4F-40BF-A245-18EC91BA4B58}" sibTransId="{836FF679-9820-436A-B14F-EF04B4679084}"/>
    <dgm:cxn modelId="{A468D91E-2011-4E06-BCE8-41BE7A63509E}" type="presOf" srcId="{49CA22F4-08F9-4F4C-9167-563D872E3954}" destId="{2F877005-27DB-4165-94C4-556000DCA6F1}" srcOrd="0" destOrd="3" presId="urn:microsoft.com/office/officeart/2017/3/layout/DropPinTimeline"/>
    <dgm:cxn modelId="{5EC4112B-658C-470F-8395-503DE7ACA2CD}" type="presOf" srcId="{EFE6F8AC-554F-487D-A3BD-5580ED9CDB99}" destId="{E6654420-AFDF-48A5-B880-55C70AEEB7C5}" srcOrd="0" destOrd="0" presId="urn:microsoft.com/office/officeart/2017/3/layout/DropPinTimeline"/>
    <dgm:cxn modelId="{3EEC8030-E61B-4AD3-858D-17E6839BCAB0}" type="presOf" srcId="{806AE171-C1B5-4EB4-A4E6-9DB5FB54854C}" destId="{4491F194-6D56-494E-A42F-F4310159FB5A}" srcOrd="0" destOrd="1" presId="urn:microsoft.com/office/officeart/2017/3/layout/DropPinTimeline"/>
    <dgm:cxn modelId="{10593837-2CB5-4CDC-AA24-55B80736E7AE}" srcId="{6EDDCB6F-1239-428C-902C-7207AE67F4A7}" destId="{7A741257-FA0B-41AE-9F92-22B09D7398EF}" srcOrd="0" destOrd="0" parTransId="{2028EBD2-08BE-4B2A-84F6-EAD3199D4D23}" sibTransId="{D03D1BC1-8CB1-4CE7-B7F9-9B6CAB80DB58}"/>
    <dgm:cxn modelId="{97365B37-1942-43B6-AA7F-6ADB75D97739}" type="presOf" srcId="{7A741257-FA0B-41AE-9F92-22B09D7398EF}" destId="{2F877005-27DB-4165-94C4-556000DCA6F1}" srcOrd="0" destOrd="0" presId="urn:microsoft.com/office/officeart/2017/3/layout/DropPinTimeline"/>
    <dgm:cxn modelId="{B357CF37-03BD-46F1-9369-9FAE8A77593E}" type="presOf" srcId="{163C8EDC-64EC-46EE-A770-364FED785AC3}" destId="{D95A76D5-9604-4E03-AF65-B82363DFB83F}" srcOrd="0" destOrd="0" presId="urn:microsoft.com/office/officeart/2017/3/layout/DropPinTimeline"/>
    <dgm:cxn modelId="{B57A9E5B-1532-4021-8BD2-8FA49242E620}" type="presOf" srcId="{83EBED9D-E6DB-4DD4-8E68-6C45751820F5}" destId="{CF6521AD-C327-42DC-ACDB-1882588A013F}" srcOrd="0" destOrd="0" presId="urn:microsoft.com/office/officeart/2017/3/layout/DropPinTimeline"/>
    <dgm:cxn modelId="{B279BD5C-707D-4F34-B79E-DBA261740025}" srcId="{C1760C28-2D0D-4DA2-9724-29D35A0A3200}" destId="{83EBED9D-E6DB-4DD4-8E68-6C45751820F5}" srcOrd="0" destOrd="0" parTransId="{904CFC08-1068-4B0E-AA5E-967C2C0794FC}" sibTransId="{487256EE-9266-4C84-BC51-3BC51B8427D8}"/>
    <dgm:cxn modelId="{4D51FE41-CAEC-4254-91FC-19B48F3BEC27}" srcId="{7A741257-FA0B-41AE-9F92-22B09D7398EF}" destId="{1BC8F5B5-6129-4D46-8D45-A9349764E8E5}" srcOrd="3" destOrd="0" parTransId="{77E61F84-C91B-4D42-B5C4-6910F1314209}" sibTransId="{5644DD0B-4F97-48D0-B1B1-449DD262BD9B}"/>
    <dgm:cxn modelId="{365F0242-91AB-49D8-AE62-7FBD8510F91F}" srcId="{E269BCC6-EFF6-4372-80B4-749B3E5943FD}" destId="{02E8FAD4-2F76-4F23-83DD-41844F6960C0}" srcOrd="0" destOrd="0" parTransId="{228A60D2-232F-4BC6-B699-2C8BDE4331B2}" sibTransId="{6DAC7DF8-05A2-45CC-8474-DA11F002CDAB}"/>
    <dgm:cxn modelId="{C175D143-EC0E-4A12-920C-43346D2CDD27}" type="presOf" srcId="{C0CB0138-5792-43F8-93D2-356E1ACE047D}" destId="{2F877005-27DB-4165-94C4-556000DCA6F1}" srcOrd="0" destOrd="1" presId="urn:microsoft.com/office/officeart/2017/3/layout/DropPinTimeline"/>
    <dgm:cxn modelId="{79522066-B342-45AF-A96C-60265CC61CFF}" type="presOf" srcId="{FCCF1E40-EF3D-4878-821A-40E68E61D14C}" destId="{3D33FA1B-D89F-4453-8304-9B34E600A78F}" srcOrd="0" destOrd="0" presId="urn:microsoft.com/office/officeart/2017/3/layout/DropPinTimeline"/>
    <dgm:cxn modelId="{F41FF468-F730-46C5-8139-00A24F13C72D}" srcId="{7A741257-FA0B-41AE-9F92-22B09D7398EF}" destId="{C0CB0138-5792-43F8-93D2-356E1ACE047D}" srcOrd="0" destOrd="0" parTransId="{4AA02BFF-9084-4EB5-A4F7-4764EE9E6FC1}" sibTransId="{30AAC79B-1A84-4908-8874-20AA6F9BACAA}"/>
    <dgm:cxn modelId="{9A55B669-3600-403A-9FFE-8620756A37FF}" srcId="{E269BCC6-EFF6-4372-80B4-749B3E5943FD}" destId="{8BF80E43-85AE-4ABF-948B-7530F6C3BE14}" srcOrd="2" destOrd="0" parTransId="{06EE1DFB-890F-4360-B905-D3D3FEB6A92D}" sibTransId="{6070F1A2-BF7B-4343-AE6B-4103C7528125}"/>
    <dgm:cxn modelId="{B63CA27A-7394-45F4-B69D-ED6BD068F5A1}" type="presOf" srcId="{4E882D7C-8BD5-4E43-819A-3ADB38613458}" destId="{5E10CAC2-3048-4A5E-BDBF-5733151F0323}" srcOrd="0" destOrd="0" presId="urn:microsoft.com/office/officeart/2017/3/layout/DropPinTimeline"/>
    <dgm:cxn modelId="{5FFC6C7B-BE82-4E61-A9A0-3AC2C3746602}" srcId="{163C8EDC-64EC-46EE-A770-364FED785AC3}" destId="{1C726750-32C6-4E1B-91D2-7D63AE3D2F7A}" srcOrd="0" destOrd="0" parTransId="{526CF0F6-EA51-45B6-9C89-C1ACBD731262}" sibTransId="{193F8BC7-9B3C-46D3-AD1E-CE3547D33C49}"/>
    <dgm:cxn modelId="{87230A7D-D74D-4421-8CD0-B0397C24C510}" srcId="{7C380ECF-AA27-439E-BFD7-9C195CCBC738}" destId="{4E882D7C-8BD5-4E43-819A-3ADB38613458}" srcOrd="0" destOrd="0" parTransId="{755F9BC3-2190-4E13-AF76-6D6A8AC2631E}" sibTransId="{2BDE9027-F0CB-45D5-B237-04397770572E}"/>
    <dgm:cxn modelId="{651A877E-7570-4F94-8E60-74BABFC1DEA6}" type="presOf" srcId="{6715CD43-F147-4128-B51C-C441BE0C9B52}" destId="{5AE7722B-84E0-4DE0-A5D5-2D92534120F4}" srcOrd="0" destOrd="0" presId="urn:microsoft.com/office/officeart/2017/3/layout/DropPinTimeline"/>
    <dgm:cxn modelId="{6E07C183-53CA-4D16-AED9-B97A54EA911D}" srcId="{E269BCC6-EFF6-4372-80B4-749B3E5943FD}" destId="{4F76A17F-BEDD-4EF3-8E91-40382E84F387}" srcOrd="1" destOrd="0" parTransId="{7D3E36BE-7376-4D80-A739-93E230611DD4}" sibTransId="{CDEF6D31-07BE-4B47-8D6E-C520FDC22EC9}"/>
    <dgm:cxn modelId="{A4D7558B-7B5C-450A-8F96-F247243728A6}" type="presOf" srcId="{B20BF878-6584-4DB9-ADF1-99611FD74EA2}" destId="{7C0B9BA1-91DE-4411-AD51-2B84953CACBA}" srcOrd="0" destOrd="0" presId="urn:microsoft.com/office/officeart/2017/3/layout/DropPinTimeline"/>
    <dgm:cxn modelId="{EE708695-3B14-4797-BDF8-1062621F7CF7}" type="presOf" srcId="{7C380ECF-AA27-439E-BFD7-9C195CCBC738}" destId="{584A92C2-EECD-4F04-864E-154EFABA9247}" srcOrd="0" destOrd="0" presId="urn:microsoft.com/office/officeart/2017/3/layout/DropPinTimeline"/>
    <dgm:cxn modelId="{5F1BA29B-231A-4D16-B577-59DF80A75415}" type="presOf" srcId="{47235645-2564-4815-BE66-DAC5F330F565}" destId="{2F877005-27DB-4165-94C4-556000DCA6F1}" srcOrd="0" destOrd="2" presId="urn:microsoft.com/office/officeart/2017/3/layout/DropPinTimeline"/>
    <dgm:cxn modelId="{0061029F-DB7D-4924-9AEC-814ADEA24505}" type="presOf" srcId="{4F76A17F-BEDD-4EF3-8E91-40382E84F387}" destId="{E1993153-17D8-4E7A-BF87-FEDF7C86D4C2}" srcOrd="0" destOrd="0" presId="urn:microsoft.com/office/officeart/2017/3/layout/DropPinTimeline"/>
    <dgm:cxn modelId="{18C26AA8-D048-4EE5-8D8F-C7037110DAE3}" type="presOf" srcId="{8BF80E43-85AE-4ABF-948B-7530F6C3BE14}" destId="{D48AFFB3-CEEA-45FE-ABEE-C64C25FC8CE6}" srcOrd="0" destOrd="0" presId="urn:microsoft.com/office/officeart/2017/3/layout/DropPinTimeline"/>
    <dgm:cxn modelId="{478DC9A9-ECF4-4A72-9A78-EC9CBFD03AA8}" srcId="{E269BCC6-EFF6-4372-80B4-749B3E5943FD}" destId="{6EDDCB6F-1239-428C-902C-7207AE67F4A7}" srcOrd="5" destOrd="0" parTransId="{153D9D62-DFE8-42E3-9AB1-4B1A7F5999A3}" sibTransId="{F3B8BCE5-573A-4861-B6C2-A558CD88EB76}"/>
    <dgm:cxn modelId="{431271B3-941E-4A61-8502-97A674397635}" type="presOf" srcId="{6EDDCB6F-1239-428C-902C-7207AE67F4A7}" destId="{E5CE7E63-A4A8-4924-84DB-DAECE12F4CE3}" srcOrd="0" destOrd="0" presId="urn:microsoft.com/office/officeart/2017/3/layout/DropPinTimeline"/>
    <dgm:cxn modelId="{AA1D17BE-ABB9-4928-AE77-FE40954F5368}" srcId="{163C8EDC-64EC-46EE-A770-364FED785AC3}" destId="{806AE171-C1B5-4EB4-A4E6-9DB5FB54854C}" srcOrd="1" destOrd="0" parTransId="{8B561C9A-042C-4856-8FD7-5CC3F0C95FFA}" sibTransId="{8138D770-03D1-4BED-810D-4CF8B7725043}"/>
    <dgm:cxn modelId="{1E6F1BC1-83FA-4CFD-B248-8165BFB493DF}" srcId="{02E8FAD4-2F76-4F23-83DD-41844F6960C0}" destId="{C73A9829-92F5-4C6F-B296-C6514D8DC05F}" srcOrd="0" destOrd="0" parTransId="{A56D6A56-D7C7-4A5A-8156-2024BE0D9857}" sibTransId="{2BE1A586-9564-476A-8270-F0F7F954040D}"/>
    <dgm:cxn modelId="{86D16EC8-996C-4C40-9EDB-23E578295964}" srcId="{E269BCC6-EFF6-4372-80B4-749B3E5943FD}" destId="{EFE6F8AC-554F-487D-A3BD-5580ED9CDB99}" srcOrd="6" destOrd="0" parTransId="{11A061CC-A09A-4ED2-B2BA-8D7737125FCA}" sibTransId="{FBFB8931-F519-4C5F-87FC-1BBC77CAAB8E}"/>
    <dgm:cxn modelId="{F6CA0DCF-70EA-44AC-ABE3-D2953F55CA7F}" type="presOf" srcId="{E269BCC6-EFF6-4372-80B4-749B3E5943FD}" destId="{2356A83A-835C-4DA7-BF1F-E6679C490021}" srcOrd="0" destOrd="0" presId="urn:microsoft.com/office/officeart/2017/3/layout/DropPinTimeline"/>
    <dgm:cxn modelId="{101E0BD3-0E5E-4B55-814E-7CE2CBA243DC}" srcId="{E269BCC6-EFF6-4372-80B4-749B3E5943FD}" destId="{7C380ECF-AA27-439E-BFD7-9C195CCBC738}" srcOrd="7" destOrd="0" parTransId="{0F41E2CC-B891-48F5-BB3D-4D89BFF27E78}" sibTransId="{BC953939-0998-47AE-9B61-287CF06858FA}"/>
    <dgm:cxn modelId="{534624D4-EB0D-4DC2-BAB3-35C537273B8E}" srcId="{EFE6F8AC-554F-487D-A3BD-5580ED9CDB99}" destId="{B20BF878-6584-4DB9-ADF1-99611FD74EA2}" srcOrd="0" destOrd="0" parTransId="{5E6E304C-AD80-4B64-8CD7-CFF15C8792C3}" sibTransId="{C69712B0-E834-44B7-8C89-8422C11243DB}"/>
    <dgm:cxn modelId="{488B81D9-2DE5-4D38-87BC-58C82F499F83}" srcId="{7A741257-FA0B-41AE-9F92-22B09D7398EF}" destId="{47235645-2564-4815-BE66-DAC5F330F565}" srcOrd="1" destOrd="0" parTransId="{29E94FE0-B15B-49D7-A526-EE0B6DDA243F}" sibTransId="{482CA0E3-C062-4BFE-8CBC-1B755BC1B651}"/>
    <dgm:cxn modelId="{C1A62DE2-124E-4ED5-A43B-775E61768241}" type="presOf" srcId="{02E8FAD4-2F76-4F23-83DD-41844F6960C0}" destId="{5C3900A0-D76E-4D01-8860-1C9A7A690E40}" srcOrd="0" destOrd="0" presId="urn:microsoft.com/office/officeart/2017/3/layout/DropPinTimeline"/>
    <dgm:cxn modelId="{CE162DEC-5173-43FE-A6D6-26A044C59951}" type="presOf" srcId="{C73A9829-92F5-4C6F-B296-C6514D8DC05F}" destId="{B3A0C735-B152-409D-BA2F-42F9E4C03982}" srcOrd="0" destOrd="0" presId="urn:microsoft.com/office/officeart/2017/3/layout/DropPinTimeline"/>
    <dgm:cxn modelId="{F7AA0DF9-D54E-45BA-95F2-584F07DBC1E6}" type="presOf" srcId="{1BC8F5B5-6129-4D46-8D45-A9349764E8E5}" destId="{2F877005-27DB-4165-94C4-556000DCA6F1}" srcOrd="0" destOrd="4" presId="urn:microsoft.com/office/officeart/2017/3/layout/DropPinTimeline"/>
    <dgm:cxn modelId="{D1832CFB-E5D2-4E81-BC37-2D8D2FC4DC71}" type="presOf" srcId="{1C726750-32C6-4E1B-91D2-7D63AE3D2F7A}" destId="{4491F194-6D56-494E-A42F-F4310159FB5A}" srcOrd="0" destOrd="0" presId="urn:microsoft.com/office/officeart/2017/3/layout/DropPinTimeline"/>
    <dgm:cxn modelId="{BB611821-B2F1-47AF-8904-ABE284ACF8D7}" type="presParOf" srcId="{2356A83A-835C-4DA7-BF1F-E6679C490021}" destId="{8F6728D3-CD4A-4CB5-B4D0-3231AE57EF89}" srcOrd="0" destOrd="0" presId="urn:microsoft.com/office/officeart/2017/3/layout/DropPinTimeline"/>
    <dgm:cxn modelId="{A2314690-D468-4B13-BD4F-F6B136F1F3C6}" type="presParOf" srcId="{2356A83A-835C-4DA7-BF1F-E6679C490021}" destId="{C8C55D7D-EC94-4EEF-9436-248FF6B185CC}" srcOrd="1" destOrd="0" presId="urn:microsoft.com/office/officeart/2017/3/layout/DropPinTimeline"/>
    <dgm:cxn modelId="{0E88D970-7C8E-4A51-A2DD-B250E9B77F37}" type="presParOf" srcId="{C8C55D7D-EC94-4EEF-9436-248FF6B185CC}" destId="{A37577E2-EF6D-4B75-A015-4C5392247A5E}" srcOrd="0" destOrd="0" presId="urn:microsoft.com/office/officeart/2017/3/layout/DropPinTimeline"/>
    <dgm:cxn modelId="{00A943F1-367C-452C-85FE-BB1DF5F385B9}" type="presParOf" srcId="{A37577E2-EF6D-4B75-A015-4C5392247A5E}" destId="{E598A1DE-DEA3-437A-A818-18C2EC91D9A6}" srcOrd="0" destOrd="0" presId="urn:microsoft.com/office/officeart/2017/3/layout/DropPinTimeline"/>
    <dgm:cxn modelId="{2DC8188C-99A4-472B-8FF5-DB233293C4D8}" type="presParOf" srcId="{A37577E2-EF6D-4B75-A015-4C5392247A5E}" destId="{7D866401-229A-4580-824F-2499832A5D2C}" srcOrd="1" destOrd="0" presId="urn:microsoft.com/office/officeart/2017/3/layout/DropPinTimeline"/>
    <dgm:cxn modelId="{3B796FDE-C133-48A8-81D2-881D24B1DE37}" type="presParOf" srcId="{7D866401-229A-4580-824F-2499832A5D2C}" destId="{F62A36D3-485C-4D6F-BE50-5497386C85CB}" srcOrd="0" destOrd="0" presId="urn:microsoft.com/office/officeart/2017/3/layout/DropPinTimeline"/>
    <dgm:cxn modelId="{FA41D4A1-A434-4E5E-AA7A-3AEAF7D27FF6}" type="presParOf" srcId="{7D866401-229A-4580-824F-2499832A5D2C}" destId="{04CF7A4E-1992-4C53-9548-9CBE9DB72AFE}" srcOrd="1" destOrd="0" presId="urn:microsoft.com/office/officeart/2017/3/layout/DropPinTimeline"/>
    <dgm:cxn modelId="{5129A7B3-7AAE-4D79-92AC-3D6371401BF0}" type="presParOf" srcId="{A37577E2-EF6D-4B75-A015-4C5392247A5E}" destId="{B3A0C735-B152-409D-BA2F-42F9E4C03982}" srcOrd="2" destOrd="0" presId="urn:microsoft.com/office/officeart/2017/3/layout/DropPinTimeline"/>
    <dgm:cxn modelId="{0BC5B666-33CE-4E78-A8B9-5B5A93DB7C98}" type="presParOf" srcId="{A37577E2-EF6D-4B75-A015-4C5392247A5E}" destId="{5C3900A0-D76E-4D01-8860-1C9A7A690E40}" srcOrd="3" destOrd="0" presId="urn:microsoft.com/office/officeart/2017/3/layout/DropPinTimeline"/>
    <dgm:cxn modelId="{66974C5E-9568-4612-A7DE-7F5CC809BCEA}" type="presParOf" srcId="{A37577E2-EF6D-4B75-A015-4C5392247A5E}" destId="{10606F60-A727-48DA-9A02-8DFE5D8E999D}" srcOrd="4" destOrd="0" presId="urn:microsoft.com/office/officeart/2017/3/layout/DropPinTimeline"/>
    <dgm:cxn modelId="{A2613F6C-2C10-4FD4-B5AC-776E7CE901DB}" type="presParOf" srcId="{A37577E2-EF6D-4B75-A015-4C5392247A5E}" destId="{E274D3A4-DDBF-4820-A72A-B9263E1DCE68}" srcOrd="5" destOrd="0" presId="urn:microsoft.com/office/officeart/2017/3/layout/DropPinTimeline"/>
    <dgm:cxn modelId="{CC84D509-F985-4607-8771-313C13213A56}" type="presParOf" srcId="{C8C55D7D-EC94-4EEF-9436-248FF6B185CC}" destId="{9EDBB7DD-2407-489B-BF24-C6B0C7367DAB}" srcOrd="1" destOrd="0" presId="urn:microsoft.com/office/officeart/2017/3/layout/DropPinTimeline"/>
    <dgm:cxn modelId="{7447A24A-8286-40EE-8AA7-E7EA5DFE9CC6}" type="presParOf" srcId="{C8C55D7D-EC94-4EEF-9436-248FF6B185CC}" destId="{DC04C6EC-B298-4A83-A0FF-FCB184A59C6A}" srcOrd="2" destOrd="0" presId="urn:microsoft.com/office/officeart/2017/3/layout/DropPinTimeline"/>
    <dgm:cxn modelId="{F1B1C1E8-912C-4C22-AB7F-EC567EFADDE6}" type="presParOf" srcId="{DC04C6EC-B298-4A83-A0FF-FCB184A59C6A}" destId="{20F014BF-9378-4929-8F49-934626FE2259}" srcOrd="0" destOrd="0" presId="urn:microsoft.com/office/officeart/2017/3/layout/DropPinTimeline"/>
    <dgm:cxn modelId="{1717F116-B66B-4F5F-93F0-3C88D6B48870}" type="presParOf" srcId="{DC04C6EC-B298-4A83-A0FF-FCB184A59C6A}" destId="{D1547112-FFB4-42A6-9DF7-9DEE1CC7BA08}" srcOrd="1" destOrd="0" presId="urn:microsoft.com/office/officeart/2017/3/layout/DropPinTimeline"/>
    <dgm:cxn modelId="{D97471F1-1FEF-4C20-B32D-1CB614752F19}" type="presParOf" srcId="{D1547112-FFB4-42A6-9DF7-9DEE1CC7BA08}" destId="{953FDD65-1F15-4889-8EB1-8FC7346E273B}" srcOrd="0" destOrd="0" presId="urn:microsoft.com/office/officeart/2017/3/layout/DropPinTimeline"/>
    <dgm:cxn modelId="{AE230A34-6C30-41D8-8D22-BCD0815247A0}" type="presParOf" srcId="{D1547112-FFB4-42A6-9DF7-9DEE1CC7BA08}" destId="{B512B284-28C9-4A0C-B219-AE36654F7188}" srcOrd="1" destOrd="0" presId="urn:microsoft.com/office/officeart/2017/3/layout/DropPinTimeline"/>
    <dgm:cxn modelId="{C5C6CEDA-3C13-4260-BBD3-E04FC230B500}" type="presParOf" srcId="{DC04C6EC-B298-4A83-A0FF-FCB184A59C6A}" destId="{5AE7722B-84E0-4DE0-A5D5-2D92534120F4}" srcOrd="2" destOrd="0" presId="urn:microsoft.com/office/officeart/2017/3/layout/DropPinTimeline"/>
    <dgm:cxn modelId="{A266F163-95AC-4D3B-9BE1-9084237C5139}" type="presParOf" srcId="{DC04C6EC-B298-4A83-A0FF-FCB184A59C6A}" destId="{E1993153-17D8-4E7A-BF87-FEDF7C86D4C2}" srcOrd="3" destOrd="0" presId="urn:microsoft.com/office/officeart/2017/3/layout/DropPinTimeline"/>
    <dgm:cxn modelId="{8B5A4F54-5C76-4A1D-A234-BF534C27737D}" type="presParOf" srcId="{DC04C6EC-B298-4A83-A0FF-FCB184A59C6A}" destId="{0FDBE39A-D97B-4316-94F5-C0A9490196FB}" srcOrd="4" destOrd="0" presId="urn:microsoft.com/office/officeart/2017/3/layout/DropPinTimeline"/>
    <dgm:cxn modelId="{62B2D090-B717-47B5-AE05-1539A3036F82}" type="presParOf" srcId="{DC04C6EC-B298-4A83-A0FF-FCB184A59C6A}" destId="{46BC71B9-35B1-4D70-B0C3-A086359AE719}" srcOrd="5" destOrd="0" presId="urn:microsoft.com/office/officeart/2017/3/layout/DropPinTimeline"/>
    <dgm:cxn modelId="{AD2FA6D2-2D11-40A8-97B0-9AEDCCCB0029}" type="presParOf" srcId="{C8C55D7D-EC94-4EEF-9436-248FF6B185CC}" destId="{53FB807B-BE64-482E-9DA3-0D159CF56A47}" srcOrd="3" destOrd="0" presId="urn:microsoft.com/office/officeart/2017/3/layout/DropPinTimeline"/>
    <dgm:cxn modelId="{50EF296C-0CC4-40AB-AAF6-BB7058686E3F}" type="presParOf" srcId="{C8C55D7D-EC94-4EEF-9436-248FF6B185CC}" destId="{ED826205-0094-43B3-A332-0A8F04B518CC}" srcOrd="4" destOrd="0" presId="urn:microsoft.com/office/officeart/2017/3/layout/DropPinTimeline"/>
    <dgm:cxn modelId="{882A9377-8490-4B20-AA9F-FB5B7AF2E805}" type="presParOf" srcId="{ED826205-0094-43B3-A332-0A8F04B518CC}" destId="{408EA4EC-B71C-4481-A29F-3BC782AEDECE}" srcOrd="0" destOrd="0" presId="urn:microsoft.com/office/officeart/2017/3/layout/DropPinTimeline"/>
    <dgm:cxn modelId="{D8439BB3-CB5B-4372-979F-4C33F08C35FB}" type="presParOf" srcId="{ED826205-0094-43B3-A332-0A8F04B518CC}" destId="{75B2F8AE-77E4-43C6-99BA-54C20242451E}" srcOrd="1" destOrd="0" presId="urn:microsoft.com/office/officeart/2017/3/layout/DropPinTimeline"/>
    <dgm:cxn modelId="{D760A8CF-6287-486E-8608-9C650D2E85AE}" type="presParOf" srcId="{75B2F8AE-77E4-43C6-99BA-54C20242451E}" destId="{EBAF77FB-DB9A-459B-BF6A-9811F03DE17B}" srcOrd="0" destOrd="0" presId="urn:microsoft.com/office/officeart/2017/3/layout/DropPinTimeline"/>
    <dgm:cxn modelId="{78A1AD83-2102-412B-AAC2-3CB66E60066E}" type="presParOf" srcId="{75B2F8AE-77E4-43C6-99BA-54C20242451E}" destId="{E26F0DEB-D041-4C22-A36A-43A7CF3B104D}" srcOrd="1" destOrd="0" presId="urn:microsoft.com/office/officeart/2017/3/layout/DropPinTimeline"/>
    <dgm:cxn modelId="{021457C0-BD68-440F-8FA8-5D7F650E5A62}" type="presParOf" srcId="{ED826205-0094-43B3-A332-0A8F04B518CC}" destId="{3D33FA1B-D89F-4453-8304-9B34E600A78F}" srcOrd="2" destOrd="0" presId="urn:microsoft.com/office/officeart/2017/3/layout/DropPinTimeline"/>
    <dgm:cxn modelId="{261D00B1-29FE-4849-9A18-7A9889BDAEB6}" type="presParOf" srcId="{ED826205-0094-43B3-A332-0A8F04B518CC}" destId="{D48AFFB3-CEEA-45FE-ABEE-C64C25FC8CE6}" srcOrd="3" destOrd="0" presId="urn:microsoft.com/office/officeart/2017/3/layout/DropPinTimeline"/>
    <dgm:cxn modelId="{E70285EA-0602-4ED9-97CE-3B8548060ACA}" type="presParOf" srcId="{ED826205-0094-43B3-A332-0A8F04B518CC}" destId="{945CAEB9-C1B7-4974-8842-B94275B62ADF}" srcOrd="4" destOrd="0" presId="urn:microsoft.com/office/officeart/2017/3/layout/DropPinTimeline"/>
    <dgm:cxn modelId="{18F05848-7D29-48C6-8629-B0E610EED91F}" type="presParOf" srcId="{ED826205-0094-43B3-A332-0A8F04B518CC}" destId="{D8881B09-332D-4455-901D-7512B9851635}" srcOrd="5" destOrd="0" presId="urn:microsoft.com/office/officeart/2017/3/layout/DropPinTimeline"/>
    <dgm:cxn modelId="{61844ECF-9F03-4253-B0B0-BF5654A0F5F9}" type="presParOf" srcId="{C8C55D7D-EC94-4EEF-9436-248FF6B185CC}" destId="{8396C7B0-626E-44FA-B1CE-CAB274B790D9}" srcOrd="5" destOrd="0" presId="urn:microsoft.com/office/officeart/2017/3/layout/DropPinTimeline"/>
    <dgm:cxn modelId="{D87BC32F-5EB8-4AC2-9220-2A55DB2E77B3}" type="presParOf" srcId="{C8C55D7D-EC94-4EEF-9436-248FF6B185CC}" destId="{42765F37-F739-447D-A5A1-C5DC1A840A3C}" srcOrd="6" destOrd="0" presId="urn:microsoft.com/office/officeart/2017/3/layout/DropPinTimeline"/>
    <dgm:cxn modelId="{6A23FF25-0B41-453C-825A-081619D24CBB}" type="presParOf" srcId="{42765F37-F739-447D-A5A1-C5DC1A840A3C}" destId="{CEFC89C5-3938-4D30-BFAE-F17E2C240D19}" srcOrd="0" destOrd="0" presId="urn:microsoft.com/office/officeart/2017/3/layout/DropPinTimeline"/>
    <dgm:cxn modelId="{EB50A257-2641-418D-AF8D-9BAE097DE93C}" type="presParOf" srcId="{42765F37-F739-447D-A5A1-C5DC1A840A3C}" destId="{5A507014-771E-437A-9794-91DD79294D57}" srcOrd="1" destOrd="0" presId="urn:microsoft.com/office/officeart/2017/3/layout/DropPinTimeline"/>
    <dgm:cxn modelId="{60AF9238-6FC6-4CB2-82CF-D9D2C41D40F9}" type="presParOf" srcId="{5A507014-771E-437A-9794-91DD79294D57}" destId="{72A9032D-49A2-4A35-B77E-DAC027CA1882}" srcOrd="0" destOrd="0" presId="urn:microsoft.com/office/officeart/2017/3/layout/DropPinTimeline"/>
    <dgm:cxn modelId="{CD13082B-1BBF-41C2-ABE1-546F471FB5B0}" type="presParOf" srcId="{5A507014-771E-437A-9794-91DD79294D57}" destId="{ECEECF9C-DC92-4E3D-AB80-A1C58FFD75B4}" srcOrd="1" destOrd="0" presId="urn:microsoft.com/office/officeart/2017/3/layout/DropPinTimeline"/>
    <dgm:cxn modelId="{9755284F-E744-4FE7-BC04-68E335BE8306}" type="presParOf" srcId="{42765F37-F739-447D-A5A1-C5DC1A840A3C}" destId="{4491F194-6D56-494E-A42F-F4310159FB5A}" srcOrd="2" destOrd="0" presId="urn:microsoft.com/office/officeart/2017/3/layout/DropPinTimeline"/>
    <dgm:cxn modelId="{17892C7B-959D-4826-B389-AF3CDF80C451}" type="presParOf" srcId="{42765F37-F739-447D-A5A1-C5DC1A840A3C}" destId="{D95A76D5-9604-4E03-AF65-B82363DFB83F}" srcOrd="3" destOrd="0" presId="urn:microsoft.com/office/officeart/2017/3/layout/DropPinTimeline"/>
    <dgm:cxn modelId="{627E6AC6-724D-448D-BD52-E0A5EE0DE4AC}" type="presParOf" srcId="{42765F37-F739-447D-A5A1-C5DC1A840A3C}" destId="{BE0C0658-CF8A-4263-BF6A-4A2E13095133}" srcOrd="4" destOrd="0" presId="urn:microsoft.com/office/officeart/2017/3/layout/DropPinTimeline"/>
    <dgm:cxn modelId="{D0CA8201-3693-400E-9350-AD287F8CAF17}" type="presParOf" srcId="{42765F37-F739-447D-A5A1-C5DC1A840A3C}" destId="{D682E95E-07E3-4080-95C6-AFA85D66C9E1}" srcOrd="5" destOrd="0" presId="urn:microsoft.com/office/officeart/2017/3/layout/DropPinTimeline"/>
    <dgm:cxn modelId="{82302DC2-0D67-496E-9076-EF2912490D52}" type="presParOf" srcId="{C8C55D7D-EC94-4EEF-9436-248FF6B185CC}" destId="{8B3562BF-C280-45A5-97E5-EAFA7CC1893E}" srcOrd="7" destOrd="0" presId="urn:microsoft.com/office/officeart/2017/3/layout/DropPinTimeline"/>
    <dgm:cxn modelId="{548F611B-2583-434E-A418-C060ADF0EC39}" type="presParOf" srcId="{C8C55D7D-EC94-4EEF-9436-248FF6B185CC}" destId="{362380E0-95B6-4344-8C40-E197B97C2083}" srcOrd="8" destOrd="0" presId="urn:microsoft.com/office/officeart/2017/3/layout/DropPinTimeline"/>
    <dgm:cxn modelId="{13C070FF-2129-4286-92BF-5D040B7F9C9C}" type="presParOf" srcId="{362380E0-95B6-4344-8C40-E197B97C2083}" destId="{3CA2582B-61ED-4987-BA73-A8EFDBE15C6D}" srcOrd="0" destOrd="0" presId="urn:microsoft.com/office/officeart/2017/3/layout/DropPinTimeline"/>
    <dgm:cxn modelId="{A0577C38-49EF-429D-8D23-5DEC57F56C7D}" type="presParOf" srcId="{362380E0-95B6-4344-8C40-E197B97C2083}" destId="{27CC0493-1CF7-416A-975B-4CE601111E7C}" srcOrd="1" destOrd="0" presId="urn:microsoft.com/office/officeart/2017/3/layout/DropPinTimeline"/>
    <dgm:cxn modelId="{D3EB63A7-0395-4C1A-9384-2E46A6DFBB5E}" type="presParOf" srcId="{27CC0493-1CF7-416A-975B-4CE601111E7C}" destId="{06D4513B-34F7-4D39-A17B-3B7BB3A4D8FD}" srcOrd="0" destOrd="0" presId="urn:microsoft.com/office/officeart/2017/3/layout/DropPinTimeline"/>
    <dgm:cxn modelId="{4C026834-4AB7-4D32-A32E-EB346D0E6220}" type="presParOf" srcId="{27CC0493-1CF7-416A-975B-4CE601111E7C}" destId="{F427A480-2A56-4CAF-AE31-32C33E748105}" srcOrd="1" destOrd="0" presId="urn:microsoft.com/office/officeart/2017/3/layout/DropPinTimeline"/>
    <dgm:cxn modelId="{BEC5F573-06D0-49FB-9E7F-A9994DCEF845}" type="presParOf" srcId="{362380E0-95B6-4344-8C40-E197B97C2083}" destId="{CF6521AD-C327-42DC-ACDB-1882588A013F}" srcOrd="2" destOrd="0" presId="urn:microsoft.com/office/officeart/2017/3/layout/DropPinTimeline"/>
    <dgm:cxn modelId="{A7017A22-D229-4E96-A6AB-A430D618BA39}" type="presParOf" srcId="{362380E0-95B6-4344-8C40-E197B97C2083}" destId="{C87B07D3-18B5-4D17-9835-E078742F1B6C}" srcOrd="3" destOrd="0" presId="urn:microsoft.com/office/officeart/2017/3/layout/DropPinTimeline"/>
    <dgm:cxn modelId="{B706D7BB-E077-40EF-AFC4-8034F347481B}" type="presParOf" srcId="{362380E0-95B6-4344-8C40-E197B97C2083}" destId="{72A5EB68-0932-40F4-A256-46EFDA66A4F8}" srcOrd="4" destOrd="0" presId="urn:microsoft.com/office/officeart/2017/3/layout/DropPinTimeline"/>
    <dgm:cxn modelId="{7B4D0FA6-412A-408E-969B-89049963B0F1}" type="presParOf" srcId="{362380E0-95B6-4344-8C40-E197B97C2083}" destId="{1E03B520-6E64-43DC-BC2B-6948879416D1}" srcOrd="5" destOrd="0" presId="urn:microsoft.com/office/officeart/2017/3/layout/DropPinTimeline"/>
    <dgm:cxn modelId="{4B909F70-31A5-4DF8-A329-CA555B80C85B}" type="presParOf" srcId="{C8C55D7D-EC94-4EEF-9436-248FF6B185CC}" destId="{0B32903C-5B44-460E-8A45-4B952FDB263C}" srcOrd="9" destOrd="0" presId="urn:microsoft.com/office/officeart/2017/3/layout/DropPinTimeline"/>
    <dgm:cxn modelId="{9CBC3FA2-2C4A-473D-91D7-73EC0BFFE6C5}" type="presParOf" srcId="{C8C55D7D-EC94-4EEF-9436-248FF6B185CC}" destId="{577E74DE-A1FF-416E-9118-F6800F125FC1}" srcOrd="10" destOrd="0" presId="urn:microsoft.com/office/officeart/2017/3/layout/DropPinTimeline"/>
    <dgm:cxn modelId="{47ED9915-A93E-4583-8B3A-44DA44F2CF8D}" type="presParOf" srcId="{577E74DE-A1FF-416E-9118-F6800F125FC1}" destId="{B432C419-70DA-4246-8821-E338CB6FF4AA}" srcOrd="0" destOrd="0" presId="urn:microsoft.com/office/officeart/2017/3/layout/DropPinTimeline"/>
    <dgm:cxn modelId="{2D906115-5A44-4986-A255-94589FE1501B}" type="presParOf" srcId="{577E74DE-A1FF-416E-9118-F6800F125FC1}" destId="{002865B7-64D6-4631-81C1-56294A63D51F}" srcOrd="1" destOrd="0" presId="urn:microsoft.com/office/officeart/2017/3/layout/DropPinTimeline"/>
    <dgm:cxn modelId="{B1C4193F-435C-4F2E-8FF2-23D6CEDE6FBB}" type="presParOf" srcId="{002865B7-64D6-4631-81C1-56294A63D51F}" destId="{7C7BAECA-E7A9-4688-B991-8CBAF06893E0}" srcOrd="0" destOrd="0" presId="urn:microsoft.com/office/officeart/2017/3/layout/DropPinTimeline"/>
    <dgm:cxn modelId="{E1BB1560-0942-4F33-AE28-A067A06B8034}" type="presParOf" srcId="{002865B7-64D6-4631-81C1-56294A63D51F}" destId="{015DA9C2-6D57-4D74-96AE-ABEC768E6EAF}" srcOrd="1" destOrd="0" presId="urn:microsoft.com/office/officeart/2017/3/layout/DropPinTimeline"/>
    <dgm:cxn modelId="{C6CC6EB3-1826-46B4-AEC7-B84287597229}" type="presParOf" srcId="{577E74DE-A1FF-416E-9118-F6800F125FC1}" destId="{2F877005-27DB-4165-94C4-556000DCA6F1}" srcOrd="2" destOrd="0" presId="urn:microsoft.com/office/officeart/2017/3/layout/DropPinTimeline"/>
    <dgm:cxn modelId="{A0BA253B-EA03-4E0D-89A5-65DC31CDCF22}" type="presParOf" srcId="{577E74DE-A1FF-416E-9118-F6800F125FC1}" destId="{E5CE7E63-A4A8-4924-84DB-DAECE12F4CE3}" srcOrd="3" destOrd="0" presId="urn:microsoft.com/office/officeart/2017/3/layout/DropPinTimeline"/>
    <dgm:cxn modelId="{E635C850-2BA7-4CBE-8721-FD5F4513BFA3}" type="presParOf" srcId="{577E74DE-A1FF-416E-9118-F6800F125FC1}" destId="{7B23D316-CA33-45B9-8479-FD31E9DD9075}" srcOrd="4" destOrd="0" presId="urn:microsoft.com/office/officeart/2017/3/layout/DropPinTimeline"/>
    <dgm:cxn modelId="{43475B97-B901-423B-99F6-2E2FFB2E3600}" type="presParOf" srcId="{577E74DE-A1FF-416E-9118-F6800F125FC1}" destId="{0AE14C28-B394-43DB-AB04-C4491D363C05}" srcOrd="5" destOrd="0" presId="urn:microsoft.com/office/officeart/2017/3/layout/DropPinTimeline"/>
    <dgm:cxn modelId="{F2DD1BB8-C014-4B34-9361-08ECCC477BFC}" type="presParOf" srcId="{C8C55D7D-EC94-4EEF-9436-248FF6B185CC}" destId="{94BBACD6-0A75-44C8-AE06-038F845A68D6}" srcOrd="11" destOrd="0" presId="urn:microsoft.com/office/officeart/2017/3/layout/DropPinTimeline"/>
    <dgm:cxn modelId="{1CFFAC2D-2666-477B-92A4-4E788948F86D}" type="presParOf" srcId="{C8C55D7D-EC94-4EEF-9436-248FF6B185CC}" destId="{7AC40D33-A047-41D5-B787-8F7854AB3CDE}" srcOrd="12" destOrd="0" presId="urn:microsoft.com/office/officeart/2017/3/layout/DropPinTimeline"/>
    <dgm:cxn modelId="{0A3714C2-54E4-41F6-A63D-23372E35C767}" type="presParOf" srcId="{7AC40D33-A047-41D5-B787-8F7854AB3CDE}" destId="{C533E828-C222-422E-A3A0-41A33A3C31CE}" srcOrd="0" destOrd="0" presId="urn:microsoft.com/office/officeart/2017/3/layout/DropPinTimeline"/>
    <dgm:cxn modelId="{F5C3F7F9-9901-45C7-A42E-2D994EE24C43}" type="presParOf" srcId="{7AC40D33-A047-41D5-B787-8F7854AB3CDE}" destId="{FA74407F-6849-4ADC-942A-E8DC51DAA3DA}" srcOrd="1" destOrd="0" presId="urn:microsoft.com/office/officeart/2017/3/layout/DropPinTimeline"/>
    <dgm:cxn modelId="{D9BE7BF3-90AC-4DFA-806B-738A0D151605}" type="presParOf" srcId="{FA74407F-6849-4ADC-942A-E8DC51DAA3DA}" destId="{E7D316D8-51B9-4DA4-897A-259CB33126C5}" srcOrd="0" destOrd="0" presId="urn:microsoft.com/office/officeart/2017/3/layout/DropPinTimeline"/>
    <dgm:cxn modelId="{83A1CCC0-0E0C-44EE-A3D7-152DA65C2B5D}" type="presParOf" srcId="{FA74407F-6849-4ADC-942A-E8DC51DAA3DA}" destId="{3FB8275A-971E-4EC0-8E97-9A6CA8D2639E}" srcOrd="1" destOrd="0" presId="urn:microsoft.com/office/officeart/2017/3/layout/DropPinTimeline"/>
    <dgm:cxn modelId="{C6942F87-4C78-463D-B309-303692570092}" type="presParOf" srcId="{7AC40D33-A047-41D5-B787-8F7854AB3CDE}" destId="{7C0B9BA1-91DE-4411-AD51-2B84953CACBA}" srcOrd="2" destOrd="0" presId="urn:microsoft.com/office/officeart/2017/3/layout/DropPinTimeline"/>
    <dgm:cxn modelId="{A3CE0DF4-C7D5-4662-9882-41B68C988665}" type="presParOf" srcId="{7AC40D33-A047-41D5-B787-8F7854AB3CDE}" destId="{E6654420-AFDF-48A5-B880-55C70AEEB7C5}" srcOrd="3" destOrd="0" presId="urn:microsoft.com/office/officeart/2017/3/layout/DropPinTimeline"/>
    <dgm:cxn modelId="{3A2E0544-C79A-4CC0-91E2-54B88E22A4FB}" type="presParOf" srcId="{7AC40D33-A047-41D5-B787-8F7854AB3CDE}" destId="{98753C57-A295-45B5-B66A-EA949C722FCA}" srcOrd="4" destOrd="0" presId="urn:microsoft.com/office/officeart/2017/3/layout/DropPinTimeline"/>
    <dgm:cxn modelId="{23307C37-B4F1-4692-B951-EB62977662DC}" type="presParOf" srcId="{7AC40D33-A047-41D5-B787-8F7854AB3CDE}" destId="{AD8240F0-D582-4433-9166-E52EC8DECC61}" srcOrd="5" destOrd="0" presId="urn:microsoft.com/office/officeart/2017/3/layout/DropPinTimeline"/>
    <dgm:cxn modelId="{112E04E8-6B01-4A4B-8A55-A3D4C116A28A}" type="presParOf" srcId="{C8C55D7D-EC94-4EEF-9436-248FF6B185CC}" destId="{D5372CEE-F5BD-4894-BE21-74493021A609}" srcOrd="13" destOrd="0" presId="urn:microsoft.com/office/officeart/2017/3/layout/DropPinTimeline"/>
    <dgm:cxn modelId="{007CDD8C-0BA1-4190-B75B-2F86BD2B3DF1}" type="presParOf" srcId="{C8C55D7D-EC94-4EEF-9436-248FF6B185CC}" destId="{48E330BD-AFAF-4457-AF27-85443334F244}" srcOrd="14" destOrd="0" presId="urn:microsoft.com/office/officeart/2017/3/layout/DropPinTimeline"/>
    <dgm:cxn modelId="{BE43ECE3-A44B-4B9F-8AA1-E1557CC1B6A6}" type="presParOf" srcId="{48E330BD-AFAF-4457-AF27-85443334F244}" destId="{185E2F30-8186-4396-98D9-6D0413034990}" srcOrd="0" destOrd="0" presId="urn:microsoft.com/office/officeart/2017/3/layout/DropPinTimeline"/>
    <dgm:cxn modelId="{17F416F8-20F0-4804-BFCE-241F1DC6177F}" type="presParOf" srcId="{48E330BD-AFAF-4457-AF27-85443334F244}" destId="{DC55DC2E-D6E9-4067-948C-6D56835CDD4E}" srcOrd="1" destOrd="0" presId="urn:microsoft.com/office/officeart/2017/3/layout/DropPinTimeline"/>
    <dgm:cxn modelId="{85584EEB-70FC-48B6-BDE3-8CDEE376B57E}" type="presParOf" srcId="{DC55DC2E-D6E9-4067-948C-6D56835CDD4E}" destId="{D18B131C-D83B-4DB3-8AB7-364C579318E3}" srcOrd="0" destOrd="0" presId="urn:microsoft.com/office/officeart/2017/3/layout/DropPinTimeline"/>
    <dgm:cxn modelId="{C9FD0E9C-064A-4968-B1EC-EFE49BCA3A04}" type="presParOf" srcId="{DC55DC2E-D6E9-4067-948C-6D56835CDD4E}" destId="{3D8BE25D-FD62-4275-883A-1AF14AA5C5EF}" srcOrd="1" destOrd="0" presId="urn:microsoft.com/office/officeart/2017/3/layout/DropPinTimeline"/>
    <dgm:cxn modelId="{F0D2D6D7-77DB-4284-BDB1-2724119F37CC}" type="presParOf" srcId="{48E330BD-AFAF-4457-AF27-85443334F244}" destId="{5E10CAC2-3048-4A5E-BDBF-5733151F0323}" srcOrd="2" destOrd="0" presId="urn:microsoft.com/office/officeart/2017/3/layout/DropPinTimeline"/>
    <dgm:cxn modelId="{F502FB91-A14B-451A-88C7-88249B8DD91C}" type="presParOf" srcId="{48E330BD-AFAF-4457-AF27-85443334F244}" destId="{584A92C2-EECD-4F04-864E-154EFABA9247}" srcOrd="3" destOrd="0" presId="urn:microsoft.com/office/officeart/2017/3/layout/DropPinTimeline"/>
    <dgm:cxn modelId="{8335AAB5-4E35-4CE6-8867-53475A9CD863}" type="presParOf" srcId="{48E330BD-AFAF-4457-AF27-85443334F244}" destId="{F360C022-9822-480F-AF2C-0B6C2A6FAFEE}" srcOrd="4" destOrd="0" presId="urn:microsoft.com/office/officeart/2017/3/layout/DropPinTimeline"/>
    <dgm:cxn modelId="{2581012D-956B-46A6-8DB0-780506615EED}" type="presParOf" srcId="{48E330BD-AFAF-4457-AF27-85443334F244}" destId="{595DF0F3-AF5E-41FA-A850-D68BF2FC1B47}" srcOrd="5" destOrd="0" presId="urn:microsoft.com/office/officeart/2017/3/layout/DropPinTimeline"/>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F6728D3-CD4A-4CB5-B4D0-3231AE57EF89}">
      <dsp:nvSpPr>
        <dsp:cNvPr id="0" name=""/>
        <dsp:cNvSpPr/>
      </dsp:nvSpPr>
      <dsp:spPr>
        <a:xfrm>
          <a:off x="0" y="2175669"/>
          <a:ext cx="10515600" cy="0"/>
        </a:xfrm>
        <a:prstGeom prst="line">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tailEnd type="triangle" w="lg" len="lg"/>
        </a:ln>
        <a:effectLst/>
      </dsp:spPr>
      <dsp:style>
        <a:lnRef idx="2">
          <a:scrgbClr r="0" g="0" b="0"/>
        </a:lnRef>
        <a:fillRef idx="1">
          <a:scrgbClr r="0" g="0" b="0"/>
        </a:fillRef>
        <a:effectRef idx="0">
          <a:scrgbClr r="0" g="0" b="0"/>
        </a:effectRef>
        <a:fontRef idx="minor"/>
      </dsp:style>
    </dsp:sp>
    <dsp:sp modelId="{F62A36D3-485C-4D6F-BE50-5497386C85CB}">
      <dsp:nvSpPr>
        <dsp:cNvPr id="0" name=""/>
        <dsp:cNvSpPr/>
      </dsp:nvSpPr>
      <dsp:spPr>
        <a:xfrm rot="8100000">
          <a:off x="67688" y="505031"/>
          <a:ext cx="312743" cy="312743"/>
        </a:xfrm>
        <a:prstGeom prst="teardrop">
          <a:avLst>
            <a:gd name="adj" fmla="val 11500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04CF7A4E-1992-4C53-9548-9CBE9DB72AFE}">
      <dsp:nvSpPr>
        <dsp:cNvPr id="0" name=""/>
        <dsp:cNvSpPr/>
      </dsp:nvSpPr>
      <dsp:spPr>
        <a:xfrm>
          <a:off x="102432" y="539774"/>
          <a:ext cx="243257" cy="243257"/>
        </a:xfrm>
        <a:prstGeom prst="ellipse">
          <a:avLst/>
        </a:prstGeom>
        <a:solidFill>
          <a:schemeClr val="lt1">
            <a:alpha val="90000"/>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B3A0C735-B152-409D-BA2F-42F9E4C03982}">
      <dsp:nvSpPr>
        <dsp:cNvPr id="0" name=""/>
        <dsp:cNvSpPr/>
      </dsp:nvSpPr>
      <dsp:spPr>
        <a:xfrm>
          <a:off x="445203" y="887672"/>
          <a:ext cx="1900273" cy="12879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95250" rIns="95250" bIns="142875" numCol="1" spcCol="1270" anchor="t" anchorCtr="0">
          <a:noAutofit/>
        </a:bodyPr>
        <a:lstStyle/>
        <a:p>
          <a:pPr marL="0" lvl="0" indent="0" algn="l" defTabSz="666750">
            <a:lnSpc>
              <a:spcPct val="90000"/>
            </a:lnSpc>
            <a:spcBef>
              <a:spcPct val="0"/>
            </a:spcBef>
            <a:spcAft>
              <a:spcPct val="35000"/>
            </a:spcAft>
            <a:buNone/>
          </a:pPr>
          <a:r>
            <a:rPr lang="en-US" sz="1500" kern="1200"/>
            <a:t>Call to Order</a:t>
          </a:r>
        </a:p>
      </dsp:txBody>
      <dsp:txXfrm>
        <a:off x="445203" y="887672"/>
        <a:ext cx="1900273" cy="1287996"/>
      </dsp:txXfrm>
    </dsp:sp>
    <dsp:sp modelId="{5C3900A0-D76E-4D01-8860-1C9A7A690E40}">
      <dsp:nvSpPr>
        <dsp:cNvPr id="0" name=""/>
        <dsp:cNvSpPr/>
      </dsp:nvSpPr>
      <dsp:spPr>
        <a:xfrm>
          <a:off x="445203" y="435133"/>
          <a:ext cx="1900273" cy="4525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27000" bIns="0" numCol="1" spcCol="1270" anchor="ctr" anchorCtr="0">
          <a:noAutofit/>
        </a:bodyPr>
        <a:lstStyle/>
        <a:p>
          <a:pPr marL="0" lvl="0" indent="0" algn="l" defTabSz="889000">
            <a:lnSpc>
              <a:spcPct val="90000"/>
            </a:lnSpc>
            <a:spcBef>
              <a:spcPct val="0"/>
            </a:spcBef>
            <a:spcAft>
              <a:spcPct val="35000"/>
            </a:spcAft>
            <a:buNone/>
            <a:defRPr b="1"/>
          </a:pPr>
          <a:r>
            <a:rPr lang="en-US" sz="2000" kern="1200"/>
            <a:t>19:00</a:t>
          </a:r>
        </a:p>
      </dsp:txBody>
      <dsp:txXfrm>
        <a:off x="445203" y="435133"/>
        <a:ext cx="1900273" cy="452539"/>
      </dsp:txXfrm>
    </dsp:sp>
    <dsp:sp modelId="{10606F60-A727-48DA-9A02-8DFE5D8E999D}">
      <dsp:nvSpPr>
        <dsp:cNvPr id="0" name=""/>
        <dsp:cNvSpPr/>
      </dsp:nvSpPr>
      <dsp:spPr>
        <a:xfrm>
          <a:off x="224060" y="887672"/>
          <a:ext cx="0" cy="1287996"/>
        </a:xfrm>
        <a:prstGeom prst="line">
          <a:avLst/>
        </a:prstGeom>
        <a:noFill/>
        <a:ln w="12700" cap="flat" cmpd="sng" algn="ctr">
          <a:solidFill>
            <a:schemeClr val="accent1">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E598A1DE-DEA3-437A-A818-18C2EC91D9A6}">
      <dsp:nvSpPr>
        <dsp:cNvPr id="0" name=""/>
        <dsp:cNvSpPr/>
      </dsp:nvSpPr>
      <dsp:spPr>
        <a:xfrm>
          <a:off x="189381" y="2134940"/>
          <a:ext cx="79611" cy="81457"/>
        </a:xfrm>
        <a:prstGeom prst="ellipse">
          <a:avLst/>
        </a:prstGeom>
        <a:solidFill>
          <a:schemeClr val="accent1">
            <a:hueOff val="0"/>
            <a:satOff val="0"/>
            <a:lumOff val="0"/>
            <a:alphaOff val="0"/>
          </a:schemeClr>
        </a:solidFill>
        <a:ln w="63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953FDD65-1F15-4889-8EB1-8FC7346E273B}">
      <dsp:nvSpPr>
        <dsp:cNvPr id="0" name=""/>
        <dsp:cNvSpPr/>
      </dsp:nvSpPr>
      <dsp:spPr>
        <a:xfrm rot="18900000">
          <a:off x="1234432" y="3533562"/>
          <a:ext cx="312743" cy="312743"/>
        </a:xfrm>
        <a:prstGeom prst="teardrop">
          <a:avLst>
            <a:gd name="adj" fmla="val 11500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B512B284-28C9-4A0C-B219-AE36654F7188}">
      <dsp:nvSpPr>
        <dsp:cNvPr id="0" name=""/>
        <dsp:cNvSpPr/>
      </dsp:nvSpPr>
      <dsp:spPr>
        <a:xfrm>
          <a:off x="1269175" y="3568305"/>
          <a:ext cx="243257" cy="243257"/>
        </a:xfrm>
        <a:prstGeom prst="ellipse">
          <a:avLst/>
        </a:prstGeom>
        <a:solidFill>
          <a:schemeClr val="lt1">
            <a:alpha val="90000"/>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5AE7722B-84E0-4DE0-A5D5-2D92534120F4}">
      <dsp:nvSpPr>
        <dsp:cNvPr id="0" name=""/>
        <dsp:cNvSpPr/>
      </dsp:nvSpPr>
      <dsp:spPr>
        <a:xfrm>
          <a:off x="1611947" y="2175669"/>
          <a:ext cx="1900273" cy="12879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42875" rIns="0" bIns="95250" numCol="1" spcCol="1270" anchor="b" anchorCtr="0">
          <a:noAutofit/>
        </a:bodyPr>
        <a:lstStyle/>
        <a:p>
          <a:pPr marL="0" lvl="0" indent="0" algn="l" defTabSz="666750">
            <a:lnSpc>
              <a:spcPct val="90000"/>
            </a:lnSpc>
            <a:spcBef>
              <a:spcPct val="0"/>
            </a:spcBef>
            <a:spcAft>
              <a:spcPct val="35000"/>
            </a:spcAft>
            <a:buNone/>
          </a:pPr>
          <a:r>
            <a:rPr lang="en-US" sz="1500" kern="1200"/>
            <a:t>Invocation / Anthem</a:t>
          </a:r>
        </a:p>
      </dsp:txBody>
      <dsp:txXfrm>
        <a:off x="1611947" y="2175669"/>
        <a:ext cx="1900273" cy="1287996"/>
      </dsp:txXfrm>
    </dsp:sp>
    <dsp:sp modelId="{E1993153-17D8-4E7A-BF87-FEDF7C86D4C2}">
      <dsp:nvSpPr>
        <dsp:cNvPr id="0" name=""/>
        <dsp:cNvSpPr/>
      </dsp:nvSpPr>
      <dsp:spPr>
        <a:xfrm>
          <a:off x="1611947" y="3463665"/>
          <a:ext cx="1900273" cy="4525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27000" bIns="0" numCol="1" spcCol="1270" anchor="ctr" anchorCtr="0">
          <a:noAutofit/>
        </a:bodyPr>
        <a:lstStyle/>
        <a:p>
          <a:pPr marL="0" lvl="0" indent="0" algn="l" defTabSz="889000">
            <a:lnSpc>
              <a:spcPct val="90000"/>
            </a:lnSpc>
            <a:spcBef>
              <a:spcPct val="0"/>
            </a:spcBef>
            <a:spcAft>
              <a:spcPct val="35000"/>
            </a:spcAft>
            <a:buNone/>
            <a:defRPr b="1"/>
          </a:pPr>
          <a:r>
            <a:rPr lang="en-US" sz="2000" kern="1200"/>
            <a:t>19:05</a:t>
          </a:r>
        </a:p>
      </dsp:txBody>
      <dsp:txXfrm>
        <a:off x="1611947" y="3463665"/>
        <a:ext cx="1900273" cy="452539"/>
      </dsp:txXfrm>
    </dsp:sp>
    <dsp:sp modelId="{0FDBE39A-D97B-4316-94F5-C0A9490196FB}">
      <dsp:nvSpPr>
        <dsp:cNvPr id="0" name=""/>
        <dsp:cNvSpPr/>
      </dsp:nvSpPr>
      <dsp:spPr>
        <a:xfrm>
          <a:off x="1390804" y="2175669"/>
          <a:ext cx="0" cy="1287996"/>
        </a:xfrm>
        <a:prstGeom prst="line">
          <a:avLst/>
        </a:prstGeom>
        <a:noFill/>
        <a:ln w="12700" cap="flat" cmpd="sng" algn="ctr">
          <a:solidFill>
            <a:schemeClr val="accent1">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20F014BF-9378-4929-8F49-934626FE2259}">
      <dsp:nvSpPr>
        <dsp:cNvPr id="0" name=""/>
        <dsp:cNvSpPr/>
      </dsp:nvSpPr>
      <dsp:spPr>
        <a:xfrm>
          <a:off x="1356124" y="2134940"/>
          <a:ext cx="79611" cy="81457"/>
        </a:xfrm>
        <a:prstGeom prst="ellipse">
          <a:avLst/>
        </a:prstGeom>
        <a:solidFill>
          <a:schemeClr val="accent1">
            <a:hueOff val="0"/>
            <a:satOff val="0"/>
            <a:lumOff val="0"/>
            <a:alphaOff val="0"/>
          </a:schemeClr>
        </a:solidFill>
        <a:ln w="63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EBAF77FB-DB9A-459B-BF6A-9811F03DE17B}">
      <dsp:nvSpPr>
        <dsp:cNvPr id="0" name=""/>
        <dsp:cNvSpPr/>
      </dsp:nvSpPr>
      <dsp:spPr>
        <a:xfrm rot="8100000">
          <a:off x="2401176" y="505031"/>
          <a:ext cx="312743" cy="312743"/>
        </a:xfrm>
        <a:prstGeom prst="teardrop">
          <a:avLst>
            <a:gd name="adj" fmla="val 11500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E26F0DEB-D041-4C22-A36A-43A7CF3B104D}">
      <dsp:nvSpPr>
        <dsp:cNvPr id="0" name=""/>
        <dsp:cNvSpPr/>
      </dsp:nvSpPr>
      <dsp:spPr>
        <a:xfrm>
          <a:off x="2435919" y="539774"/>
          <a:ext cx="243257" cy="243257"/>
        </a:xfrm>
        <a:prstGeom prst="ellipse">
          <a:avLst/>
        </a:prstGeom>
        <a:solidFill>
          <a:schemeClr val="lt1">
            <a:alpha val="90000"/>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3D33FA1B-D89F-4453-8304-9B34E600A78F}">
      <dsp:nvSpPr>
        <dsp:cNvPr id="0" name=""/>
        <dsp:cNvSpPr/>
      </dsp:nvSpPr>
      <dsp:spPr>
        <a:xfrm>
          <a:off x="2778690" y="887672"/>
          <a:ext cx="1900273" cy="12879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95250" rIns="95250" bIns="142875" numCol="1" spcCol="1270" anchor="t" anchorCtr="0">
          <a:noAutofit/>
        </a:bodyPr>
        <a:lstStyle/>
        <a:p>
          <a:pPr marL="0" lvl="0" indent="0" algn="l" defTabSz="666750">
            <a:lnSpc>
              <a:spcPct val="90000"/>
            </a:lnSpc>
            <a:spcBef>
              <a:spcPct val="0"/>
            </a:spcBef>
            <a:spcAft>
              <a:spcPct val="35000"/>
            </a:spcAft>
            <a:buNone/>
          </a:pPr>
          <a:r>
            <a:rPr lang="en-US" sz="1500" kern="1200"/>
            <a:t>Welcome Remarks</a:t>
          </a:r>
        </a:p>
      </dsp:txBody>
      <dsp:txXfrm>
        <a:off x="2778690" y="887672"/>
        <a:ext cx="1900273" cy="1287996"/>
      </dsp:txXfrm>
    </dsp:sp>
    <dsp:sp modelId="{D48AFFB3-CEEA-45FE-ABEE-C64C25FC8CE6}">
      <dsp:nvSpPr>
        <dsp:cNvPr id="0" name=""/>
        <dsp:cNvSpPr/>
      </dsp:nvSpPr>
      <dsp:spPr>
        <a:xfrm>
          <a:off x="2778690" y="435133"/>
          <a:ext cx="1900273" cy="4525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27000" bIns="0" numCol="1" spcCol="1270" anchor="ctr" anchorCtr="0">
          <a:noAutofit/>
        </a:bodyPr>
        <a:lstStyle/>
        <a:p>
          <a:pPr marL="0" lvl="0" indent="0" algn="l" defTabSz="889000">
            <a:lnSpc>
              <a:spcPct val="90000"/>
            </a:lnSpc>
            <a:spcBef>
              <a:spcPct val="0"/>
            </a:spcBef>
            <a:spcAft>
              <a:spcPct val="35000"/>
            </a:spcAft>
            <a:buNone/>
            <a:defRPr b="1"/>
          </a:pPr>
          <a:r>
            <a:rPr lang="en-US" sz="2000" kern="1200"/>
            <a:t>19:10</a:t>
          </a:r>
        </a:p>
      </dsp:txBody>
      <dsp:txXfrm>
        <a:off x="2778690" y="435133"/>
        <a:ext cx="1900273" cy="452539"/>
      </dsp:txXfrm>
    </dsp:sp>
    <dsp:sp modelId="{945CAEB9-C1B7-4974-8842-B94275B62ADF}">
      <dsp:nvSpPr>
        <dsp:cNvPr id="0" name=""/>
        <dsp:cNvSpPr/>
      </dsp:nvSpPr>
      <dsp:spPr>
        <a:xfrm>
          <a:off x="2557547" y="887672"/>
          <a:ext cx="0" cy="1287996"/>
        </a:xfrm>
        <a:prstGeom prst="line">
          <a:avLst/>
        </a:prstGeom>
        <a:noFill/>
        <a:ln w="12700" cap="flat" cmpd="sng" algn="ctr">
          <a:solidFill>
            <a:schemeClr val="accent1">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408EA4EC-B71C-4481-A29F-3BC782AEDECE}">
      <dsp:nvSpPr>
        <dsp:cNvPr id="0" name=""/>
        <dsp:cNvSpPr/>
      </dsp:nvSpPr>
      <dsp:spPr>
        <a:xfrm>
          <a:off x="2522868" y="2134940"/>
          <a:ext cx="79611" cy="81457"/>
        </a:xfrm>
        <a:prstGeom prst="ellipse">
          <a:avLst/>
        </a:prstGeom>
        <a:solidFill>
          <a:schemeClr val="accent1">
            <a:hueOff val="0"/>
            <a:satOff val="0"/>
            <a:lumOff val="0"/>
            <a:alphaOff val="0"/>
          </a:schemeClr>
        </a:solidFill>
        <a:ln w="63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72A9032D-49A2-4A35-B77E-DAC027CA1882}">
      <dsp:nvSpPr>
        <dsp:cNvPr id="0" name=""/>
        <dsp:cNvSpPr/>
      </dsp:nvSpPr>
      <dsp:spPr>
        <a:xfrm rot="18900000">
          <a:off x="3567919" y="3533562"/>
          <a:ext cx="312743" cy="312743"/>
        </a:xfrm>
        <a:prstGeom prst="teardrop">
          <a:avLst>
            <a:gd name="adj" fmla="val 11500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ECEECF9C-DC92-4E3D-AB80-A1C58FFD75B4}">
      <dsp:nvSpPr>
        <dsp:cNvPr id="0" name=""/>
        <dsp:cNvSpPr/>
      </dsp:nvSpPr>
      <dsp:spPr>
        <a:xfrm>
          <a:off x="3602662" y="3568305"/>
          <a:ext cx="243257" cy="243257"/>
        </a:xfrm>
        <a:prstGeom prst="ellipse">
          <a:avLst/>
        </a:prstGeom>
        <a:solidFill>
          <a:schemeClr val="lt1">
            <a:alpha val="90000"/>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4491F194-6D56-494E-A42F-F4310159FB5A}">
      <dsp:nvSpPr>
        <dsp:cNvPr id="0" name=""/>
        <dsp:cNvSpPr/>
      </dsp:nvSpPr>
      <dsp:spPr>
        <a:xfrm>
          <a:off x="3945434" y="2175669"/>
          <a:ext cx="1900273" cy="12879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42875" rIns="0" bIns="95250" numCol="1" spcCol="1270" anchor="b" anchorCtr="0">
          <a:noAutofit/>
        </a:bodyPr>
        <a:lstStyle/>
        <a:p>
          <a:pPr marL="0" lvl="0" indent="0" algn="l" defTabSz="666750">
            <a:lnSpc>
              <a:spcPct val="90000"/>
            </a:lnSpc>
            <a:spcBef>
              <a:spcPct val="0"/>
            </a:spcBef>
            <a:spcAft>
              <a:spcPct val="35000"/>
            </a:spcAft>
            <a:buNone/>
          </a:pPr>
          <a:r>
            <a:rPr lang="en-US" sz="1500" kern="1200" dirty="0"/>
            <a:t>Rotaract Induction Ceremony</a:t>
          </a:r>
        </a:p>
        <a:p>
          <a:pPr marL="0" lvl="0" indent="0" algn="l" defTabSz="666750">
            <a:lnSpc>
              <a:spcPct val="90000"/>
            </a:lnSpc>
            <a:spcBef>
              <a:spcPct val="0"/>
            </a:spcBef>
            <a:spcAft>
              <a:spcPct val="35000"/>
            </a:spcAft>
            <a:buNone/>
          </a:pPr>
          <a:r>
            <a:rPr lang="en-US" sz="1500" kern="1200" dirty="0"/>
            <a:t>Speaker: DCC Archie </a:t>
          </a:r>
          <a:r>
            <a:rPr lang="en-US" sz="1500" kern="1200" dirty="0" err="1"/>
            <a:t>Reano</a:t>
          </a:r>
          <a:endParaRPr lang="en-US" sz="1500" kern="1200" dirty="0"/>
        </a:p>
      </dsp:txBody>
      <dsp:txXfrm>
        <a:off x="3945434" y="2175669"/>
        <a:ext cx="1900273" cy="1287996"/>
      </dsp:txXfrm>
    </dsp:sp>
    <dsp:sp modelId="{D95A76D5-9604-4E03-AF65-B82363DFB83F}">
      <dsp:nvSpPr>
        <dsp:cNvPr id="0" name=""/>
        <dsp:cNvSpPr/>
      </dsp:nvSpPr>
      <dsp:spPr>
        <a:xfrm>
          <a:off x="3945434" y="3463665"/>
          <a:ext cx="1900273" cy="4525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27000" bIns="0" numCol="1" spcCol="1270" anchor="ctr" anchorCtr="0">
          <a:noAutofit/>
        </a:bodyPr>
        <a:lstStyle/>
        <a:p>
          <a:pPr marL="0" lvl="0" indent="0" algn="l" defTabSz="889000">
            <a:lnSpc>
              <a:spcPct val="90000"/>
            </a:lnSpc>
            <a:spcBef>
              <a:spcPct val="0"/>
            </a:spcBef>
            <a:spcAft>
              <a:spcPct val="35000"/>
            </a:spcAft>
            <a:buNone/>
            <a:defRPr b="1"/>
          </a:pPr>
          <a:r>
            <a:rPr lang="en-US" sz="2000" kern="1200"/>
            <a:t>19:15</a:t>
          </a:r>
        </a:p>
      </dsp:txBody>
      <dsp:txXfrm>
        <a:off x="3945434" y="3463665"/>
        <a:ext cx="1900273" cy="452539"/>
      </dsp:txXfrm>
    </dsp:sp>
    <dsp:sp modelId="{BE0C0658-CF8A-4263-BF6A-4A2E13095133}">
      <dsp:nvSpPr>
        <dsp:cNvPr id="0" name=""/>
        <dsp:cNvSpPr/>
      </dsp:nvSpPr>
      <dsp:spPr>
        <a:xfrm>
          <a:off x="3724291" y="2175669"/>
          <a:ext cx="0" cy="1287996"/>
        </a:xfrm>
        <a:prstGeom prst="line">
          <a:avLst/>
        </a:prstGeom>
        <a:noFill/>
        <a:ln w="12700" cap="flat" cmpd="sng" algn="ctr">
          <a:solidFill>
            <a:schemeClr val="accent1">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CEFC89C5-3938-4D30-BFAE-F17E2C240D19}">
      <dsp:nvSpPr>
        <dsp:cNvPr id="0" name=""/>
        <dsp:cNvSpPr/>
      </dsp:nvSpPr>
      <dsp:spPr>
        <a:xfrm>
          <a:off x="3689611" y="2134940"/>
          <a:ext cx="79611" cy="81457"/>
        </a:xfrm>
        <a:prstGeom prst="ellipse">
          <a:avLst/>
        </a:prstGeom>
        <a:solidFill>
          <a:schemeClr val="accent1">
            <a:hueOff val="0"/>
            <a:satOff val="0"/>
            <a:lumOff val="0"/>
            <a:alphaOff val="0"/>
          </a:schemeClr>
        </a:solidFill>
        <a:ln w="63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06D4513B-34F7-4D39-A17B-3B7BB3A4D8FD}">
      <dsp:nvSpPr>
        <dsp:cNvPr id="0" name=""/>
        <dsp:cNvSpPr/>
      </dsp:nvSpPr>
      <dsp:spPr>
        <a:xfrm rot="8100000">
          <a:off x="4734663" y="505031"/>
          <a:ext cx="312743" cy="312743"/>
        </a:xfrm>
        <a:prstGeom prst="teardrop">
          <a:avLst>
            <a:gd name="adj" fmla="val 11500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F427A480-2A56-4CAF-AE31-32C33E748105}">
      <dsp:nvSpPr>
        <dsp:cNvPr id="0" name=""/>
        <dsp:cNvSpPr/>
      </dsp:nvSpPr>
      <dsp:spPr>
        <a:xfrm>
          <a:off x="4769406" y="539774"/>
          <a:ext cx="243257" cy="243257"/>
        </a:xfrm>
        <a:prstGeom prst="ellipse">
          <a:avLst/>
        </a:prstGeom>
        <a:solidFill>
          <a:schemeClr val="lt1">
            <a:alpha val="90000"/>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CF6521AD-C327-42DC-ACDB-1882588A013F}">
      <dsp:nvSpPr>
        <dsp:cNvPr id="0" name=""/>
        <dsp:cNvSpPr/>
      </dsp:nvSpPr>
      <dsp:spPr>
        <a:xfrm>
          <a:off x="5112178" y="887672"/>
          <a:ext cx="1900273" cy="12879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95250" rIns="95250" bIns="142875" numCol="1" spcCol="1270" anchor="t" anchorCtr="0">
          <a:noAutofit/>
        </a:bodyPr>
        <a:lstStyle/>
        <a:p>
          <a:pPr marL="0" lvl="0" indent="0" algn="l" defTabSz="666750">
            <a:lnSpc>
              <a:spcPct val="90000"/>
            </a:lnSpc>
            <a:spcBef>
              <a:spcPct val="0"/>
            </a:spcBef>
            <a:spcAft>
              <a:spcPct val="35000"/>
            </a:spcAft>
            <a:buNone/>
          </a:pPr>
          <a:r>
            <a:rPr lang="en-US" sz="1500" kern="1200" dirty="0"/>
            <a:t>Guest Speaker: Ada Milby</a:t>
          </a:r>
        </a:p>
      </dsp:txBody>
      <dsp:txXfrm>
        <a:off x="5112178" y="887672"/>
        <a:ext cx="1900273" cy="1287996"/>
      </dsp:txXfrm>
    </dsp:sp>
    <dsp:sp modelId="{C87B07D3-18B5-4D17-9835-E078742F1B6C}">
      <dsp:nvSpPr>
        <dsp:cNvPr id="0" name=""/>
        <dsp:cNvSpPr/>
      </dsp:nvSpPr>
      <dsp:spPr>
        <a:xfrm>
          <a:off x="5112178" y="435133"/>
          <a:ext cx="1900273" cy="4525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27000" bIns="0" numCol="1" spcCol="1270" anchor="ctr" anchorCtr="0">
          <a:noAutofit/>
        </a:bodyPr>
        <a:lstStyle/>
        <a:p>
          <a:pPr marL="0" lvl="0" indent="0" algn="l" defTabSz="889000">
            <a:lnSpc>
              <a:spcPct val="90000"/>
            </a:lnSpc>
            <a:spcBef>
              <a:spcPct val="0"/>
            </a:spcBef>
            <a:spcAft>
              <a:spcPct val="35000"/>
            </a:spcAft>
            <a:buNone/>
            <a:defRPr b="1"/>
          </a:pPr>
          <a:r>
            <a:rPr lang="en-US" sz="2000" kern="1200" dirty="0"/>
            <a:t>19:50</a:t>
          </a:r>
        </a:p>
      </dsp:txBody>
      <dsp:txXfrm>
        <a:off x="5112178" y="435133"/>
        <a:ext cx="1900273" cy="452539"/>
      </dsp:txXfrm>
    </dsp:sp>
    <dsp:sp modelId="{72A5EB68-0932-40F4-A256-46EFDA66A4F8}">
      <dsp:nvSpPr>
        <dsp:cNvPr id="0" name=""/>
        <dsp:cNvSpPr/>
      </dsp:nvSpPr>
      <dsp:spPr>
        <a:xfrm>
          <a:off x="4891034" y="887672"/>
          <a:ext cx="0" cy="1287996"/>
        </a:xfrm>
        <a:prstGeom prst="line">
          <a:avLst/>
        </a:prstGeom>
        <a:noFill/>
        <a:ln w="12700" cap="flat" cmpd="sng" algn="ctr">
          <a:solidFill>
            <a:schemeClr val="accent1">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3CA2582B-61ED-4987-BA73-A8EFDBE15C6D}">
      <dsp:nvSpPr>
        <dsp:cNvPr id="0" name=""/>
        <dsp:cNvSpPr/>
      </dsp:nvSpPr>
      <dsp:spPr>
        <a:xfrm>
          <a:off x="4856355" y="2134940"/>
          <a:ext cx="79611" cy="81457"/>
        </a:xfrm>
        <a:prstGeom prst="ellipse">
          <a:avLst/>
        </a:prstGeom>
        <a:solidFill>
          <a:schemeClr val="accent1">
            <a:hueOff val="0"/>
            <a:satOff val="0"/>
            <a:lumOff val="0"/>
            <a:alphaOff val="0"/>
          </a:schemeClr>
        </a:solidFill>
        <a:ln w="63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7C7BAECA-E7A9-4688-B991-8CBAF06893E0}">
      <dsp:nvSpPr>
        <dsp:cNvPr id="0" name=""/>
        <dsp:cNvSpPr/>
      </dsp:nvSpPr>
      <dsp:spPr>
        <a:xfrm rot="18900000">
          <a:off x="5901406" y="3533562"/>
          <a:ext cx="312743" cy="312743"/>
        </a:xfrm>
        <a:prstGeom prst="teardrop">
          <a:avLst>
            <a:gd name="adj" fmla="val 11500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015DA9C2-6D57-4D74-96AE-ABEC768E6EAF}">
      <dsp:nvSpPr>
        <dsp:cNvPr id="0" name=""/>
        <dsp:cNvSpPr/>
      </dsp:nvSpPr>
      <dsp:spPr>
        <a:xfrm>
          <a:off x="5936149" y="3568305"/>
          <a:ext cx="243257" cy="243257"/>
        </a:xfrm>
        <a:prstGeom prst="ellipse">
          <a:avLst/>
        </a:prstGeom>
        <a:solidFill>
          <a:schemeClr val="lt1">
            <a:alpha val="90000"/>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2F877005-27DB-4165-94C4-556000DCA6F1}">
      <dsp:nvSpPr>
        <dsp:cNvPr id="0" name=""/>
        <dsp:cNvSpPr/>
      </dsp:nvSpPr>
      <dsp:spPr>
        <a:xfrm>
          <a:off x="6278921" y="2175669"/>
          <a:ext cx="1900273" cy="12879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42875" rIns="0" bIns="95250" numCol="1" spcCol="1270" anchor="b" anchorCtr="0">
          <a:noAutofit/>
        </a:bodyPr>
        <a:lstStyle/>
        <a:p>
          <a:pPr marL="0" lvl="0" indent="0" algn="l" defTabSz="666750">
            <a:lnSpc>
              <a:spcPct val="90000"/>
            </a:lnSpc>
            <a:spcBef>
              <a:spcPct val="0"/>
            </a:spcBef>
            <a:spcAft>
              <a:spcPct val="35000"/>
            </a:spcAft>
            <a:buNone/>
          </a:pPr>
          <a:r>
            <a:rPr lang="en-US" sz="1500" kern="1200" dirty="0"/>
            <a:t>Club Officers Reporting</a:t>
          </a:r>
        </a:p>
        <a:p>
          <a:pPr marL="114300" lvl="1" indent="-114300" algn="l" defTabSz="533400">
            <a:lnSpc>
              <a:spcPct val="90000"/>
            </a:lnSpc>
            <a:spcBef>
              <a:spcPct val="0"/>
            </a:spcBef>
            <a:spcAft>
              <a:spcPct val="15000"/>
            </a:spcAft>
            <a:buChar char="•"/>
          </a:pPr>
          <a:r>
            <a:rPr lang="en-US" sz="1200" kern="1200"/>
            <a:t>President’s Corner</a:t>
          </a:r>
          <a:endParaRPr lang="en-US" sz="1200" kern="1200" dirty="0"/>
        </a:p>
        <a:p>
          <a:pPr marL="114300" lvl="1" indent="-114300" algn="l" defTabSz="533400">
            <a:lnSpc>
              <a:spcPct val="90000"/>
            </a:lnSpc>
            <a:spcBef>
              <a:spcPct val="0"/>
            </a:spcBef>
            <a:spcAft>
              <a:spcPct val="15000"/>
            </a:spcAft>
            <a:buChar char="•"/>
          </a:pPr>
          <a:r>
            <a:rPr lang="en-US" sz="1200" kern="1200"/>
            <a:t>Secretary’s Notes</a:t>
          </a:r>
          <a:endParaRPr lang="en-US" sz="1200" kern="1200" dirty="0"/>
        </a:p>
        <a:p>
          <a:pPr marL="114300" lvl="1" indent="-114300" algn="l" defTabSz="533400">
            <a:lnSpc>
              <a:spcPct val="90000"/>
            </a:lnSpc>
            <a:spcBef>
              <a:spcPct val="0"/>
            </a:spcBef>
            <a:spcAft>
              <a:spcPct val="15000"/>
            </a:spcAft>
            <a:buChar char="•"/>
          </a:pPr>
          <a:r>
            <a:rPr lang="en-US" sz="1200" kern="1200"/>
            <a:t>Treasurer’s Time</a:t>
          </a:r>
          <a:endParaRPr lang="en-US" sz="1200" kern="1200" dirty="0"/>
        </a:p>
        <a:p>
          <a:pPr marL="114300" lvl="1" indent="-114300" algn="l" defTabSz="533400">
            <a:lnSpc>
              <a:spcPct val="90000"/>
            </a:lnSpc>
            <a:spcBef>
              <a:spcPct val="0"/>
            </a:spcBef>
            <a:spcAft>
              <a:spcPct val="15000"/>
            </a:spcAft>
            <a:buChar char="•"/>
          </a:pPr>
          <a:r>
            <a:rPr lang="en-US" sz="1200" kern="1200" dirty="0"/>
            <a:t>Club Admin’s Segment</a:t>
          </a:r>
        </a:p>
      </dsp:txBody>
      <dsp:txXfrm>
        <a:off x="6278921" y="2175669"/>
        <a:ext cx="1900273" cy="1287996"/>
      </dsp:txXfrm>
    </dsp:sp>
    <dsp:sp modelId="{E5CE7E63-A4A8-4924-84DB-DAECE12F4CE3}">
      <dsp:nvSpPr>
        <dsp:cNvPr id="0" name=""/>
        <dsp:cNvSpPr/>
      </dsp:nvSpPr>
      <dsp:spPr>
        <a:xfrm>
          <a:off x="6278921" y="3463665"/>
          <a:ext cx="1900273" cy="4525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27000" bIns="0" numCol="1" spcCol="1270" anchor="ctr" anchorCtr="0">
          <a:noAutofit/>
        </a:bodyPr>
        <a:lstStyle/>
        <a:p>
          <a:pPr marL="0" lvl="0" indent="0" algn="l" defTabSz="889000">
            <a:lnSpc>
              <a:spcPct val="90000"/>
            </a:lnSpc>
            <a:spcBef>
              <a:spcPct val="0"/>
            </a:spcBef>
            <a:spcAft>
              <a:spcPct val="35000"/>
            </a:spcAft>
            <a:buNone/>
            <a:defRPr b="1"/>
          </a:pPr>
          <a:r>
            <a:rPr lang="en-US" sz="2000" kern="1200" dirty="0"/>
            <a:t>20:10</a:t>
          </a:r>
        </a:p>
      </dsp:txBody>
      <dsp:txXfrm>
        <a:off x="6278921" y="3463665"/>
        <a:ext cx="1900273" cy="452539"/>
      </dsp:txXfrm>
    </dsp:sp>
    <dsp:sp modelId="{7B23D316-CA33-45B9-8479-FD31E9DD9075}">
      <dsp:nvSpPr>
        <dsp:cNvPr id="0" name=""/>
        <dsp:cNvSpPr/>
      </dsp:nvSpPr>
      <dsp:spPr>
        <a:xfrm>
          <a:off x="6057778" y="2175669"/>
          <a:ext cx="0" cy="1287996"/>
        </a:xfrm>
        <a:prstGeom prst="line">
          <a:avLst/>
        </a:prstGeom>
        <a:noFill/>
        <a:ln w="12700" cap="flat" cmpd="sng" algn="ctr">
          <a:solidFill>
            <a:schemeClr val="accent1">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B432C419-70DA-4246-8821-E338CB6FF4AA}">
      <dsp:nvSpPr>
        <dsp:cNvPr id="0" name=""/>
        <dsp:cNvSpPr/>
      </dsp:nvSpPr>
      <dsp:spPr>
        <a:xfrm>
          <a:off x="6023099" y="2134940"/>
          <a:ext cx="79611" cy="81457"/>
        </a:xfrm>
        <a:prstGeom prst="ellipse">
          <a:avLst/>
        </a:prstGeom>
        <a:solidFill>
          <a:schemeClr val="accent1">
            <a:hueOff val="0"/>
            <a:satOff val="0"/>
            <a:lumOff val="0"/>
            <a:alphaOff val="0"/>
          </a:schemeClr>
        </a:solidFill>
        <a:ln w="63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E7D316D8-51B9-4DA4-897A-259CB33126C5}">
      <dsp:nvSpPr>
        <dsp:cNvPr id="0" name=""/>
        <dsp:cNvSpPr/>
      </dsp:nvSpPr>
      <dsp:spPr>
        <a:xfrm rot="8100000">
          <a:off x="7068150" y="505031"/>
          <a:ext cx="312743" cy="312743"/>
        </a:xfrm>
        <a:prstGeom prst="teardrop">
          <a:avLst>
            <a:gd name="adj" fmla="val 11500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3FB8275A-971E-4EC0-8E97-9A6CA8D2639E}">
      <dsp:nvSpPr>
        <dsp:cNvPr id="0" name=""/>
        <dsp:cNvSpPr/>
      </dsp:nvSpPr>
      <dsp:spPr>
        <a:xfrm>
          <a:off x="7102893" y="539774"/>
          <a:ext cx="243257" cy="243257"/>
        </a:xfrm>
        <a:prstGeom prst="ellipse">
          <a:avLst/>
        </a:prstGeom>
        <a:solidFill>
          <a:schemeClr val="lt1">
            <a:alpha val="90000"/>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7C0B9BA1-91DE-4411-AD51-2B84953CACBA}">
      <dsp:nvSpPr>
        <dsp:cNvPr id="0" name=""/>
        <dsp:cNvSpPr/>
      </dsp:nvSpPr>
      <dsp:spPr>
        <a:xfrm>
          <a:off x="7445665" y="887672"/>
          <a:ext cx="1900273" cy="12879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95250" rIns="95250" bIns="142875" numCol="1" spcCol="1270" anchor="t" anchorCtr="0">
          <a:noAutofit/>
        </a:bodyPr>
        <a:lstStyle/>
        <a:p>
          <a:pPr marL="0" lvl="0" indent="0" algn="l" defTabSz="666750">
            <a:lnSpc>
              <a:spcPct val="90000"/>
            </a:lnSpc>
            <a:spcBef>
              <a:spcPct val="0"/>
            </a:spcBef>
            <a:spcAft>
              <a:spcPct val="35000"/>
            </a:spcAft>
            <a:buNone/>
          </a:pPr>
          <a:r>
            <a:rPr lang="en-US" sz="1500" kern="1200"/>
            <a:t>Membership Dialogue</a:t>
          </a:r>
        </a:p>
      </dsp:txBody>
      <dsp:txXfrm>
        <a:off x="7445665" y="887672"/>
        <a:ext cx="1900273" cy="1287996"/>
      </dsp:txXfrm>
    </dsp:sp>
    <dsp:sp modelId="{E6654420-AFDF-48A5-B880-55C70AEEB7C5}">
      <dsp:nvSpPr>
        <dsp:cNvPr id="0" name=""/>
        <dsp:cNvSpPr/>
      </dsp:nvSpPr>
      <dsp:spPr>
        <a:xfrm>
          <a:off x="7445665" y="435133"/>
          <a:ext cx="1900273" cy="4525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27000" bIns="0" numCol="1" spcCol="1270" anchor="ctr" anchorCtr="0">
          <a:noAutofit/>
        </a:bodyPr>
        <a:lstStyle/>
        <a:p>
          <a:pPr marL="0" lvl="0" indent="0" algn="l" defTabSz="889000">
            <a:lnSpc>
              <a:spcPct val="90000"/>
            </a:lnSpc>
            <a:spcBef>
              <a:spcPct val="0"/>
            </a:spcBef>
            <a:spcAft>
              <a:spcPct val="35000"/>
            </a:spcAft>
            <a:buNone/>
            <a:defRPr b="1"/>
          </a:pPr>
          <a:r>
            <a:rPr lang="en-US" sz="2000" kern="1200" dirty="0"/>
            <a:t>20:20</a:t>
          </a:r>
        </a:p>
      </dsp:txBody>
      <dsp:txXfrm>
        <a:off x="7445665" y="435133"/>
        <a:ext cx="1900273" cy="452539"/>
      </dsp:txXfrm>
    </dsp:sp>
    <dsp:sp modelId="{98753C57-A295-45B5-B66A-EA949C722FCA}">
      <dsp:nvSpPr>
        <dsp:cNvPr id="0" name=""/>
        <dsp:cNvSpPr/>
      </dsp:nvSpPr>
      <dsp:spPr>
        <a:xfrm>
          <a:off x="7224521" y="887672"/>
          <a:ext cx="0" cy="1287996"/>
        </a:xfrm>
        <a:prstGeom prst="line">
          <a:avLst/>
        </a:prstGeom>
        <a:noFill/>
        <a:ln w="12700" cap="flat" cmpd="sng" algn="ctr">
          <a:solidFill>
            <a:schemeClr val="accent1">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C533E828-C222-422E-A3A0-41A33A3C31CE}">
      <dsp:nvSpPr>
        <dsp:cNvPr id="0" name=""/>
        <dsp:cNvSpPr/>
      </dsp:nvSpPr>
      <dsp:spPr>
        <a:xfrm>
          <a:off x="7189842" y="2134940"/>
          <a:ext cx="79611" cy="81457"/>
        </a:xfrm>
        <a:prstGeom prst="ellipse">
          <a:avLst/>
        </a:prstGeom>
        <a:solidFill>
          <a:schemeClr val="accent1">
            <a:hueOff val="0"/>
            <a:satOff val="0"/>
            <a:lumOff val="0"/>
            <a:alphaOff val="0"/>
          </a:schemeClr>
        </a:solidFill>
        <a:ln w="63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D18B131C-D83B-4DB3-8AB7-364C579318E3}">
      <dsp:nvSpPr>
        <dsp:cNvPr id="0" name=""/>
        <dsp:cNvSpPr/>
      </dsp:nvSpPr>
      <dsp:spPr>
        <a:xfrm rot="18900000">
          <a:off x="8234893" y="3533562"/>
          <a:ext cx="312743" cy="312743"/>
        </a:xfrm>
        <a:prstGeom prst="teardrop">
          <a:avLst>
            <a:gd name="adj" fmla="val 11500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3D8BE25D-FD62-4275-883A-1AF14AA5C5EF}">
      <dsp:nvSpPr>
        <dsp:cNvPr id="0" name=""/>
        <dsp:cNvSpPr/>
      </dsp:nvSpPr>
      <dsp:spPr>
        <a:xfrm>
          <a:off x="8269636" y="3568305"/>
          <a:ext cx="243257" cy="243257"/>
        </a:xfrm>
        <a:prstGeom prst="ellipse">
          <a:avLst/>
        </a:prstGeom>
        <a:solidFill>
          <a:schemeClr val="lt1">
            <a:alpha val="90000"/>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5E10CAC2-3048-4A5E-BDBF-5733151F0323}">
      <dsp:nvSpPr>
        <dsp:cNvPr id="0" name=""/>
        <dsp:cNvSpPr/>
      </dsp:nvSpPr>
      <dsp:spPr>
        <a:xfrm>
          <a:off x="8612408" y="2175669"/>
          <a:ext cx="1900273" cy="12879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42875" rIns="0" bIns="95250" numCol="1" spcCol="1270" anchor="b" anchorCtr="0">
          <a:noAutofit/>
        </a:bodyPr>
        <a:lstStyle/>
        <a:p>
          <a:pPr marL="0" lvl="0" indent="0" algn="l" defTabSz="666750">
            <a:lnSpc>
              <a:spcPct val="90000"/>
            </a:lnSpc>
            <a:spcBef>
              <a:spcPct val="0"/>
            </a:spcBef>
            <a:spcAft>
              <a:spcPct val="35000"/>
            </a:spcAft>
            <a:buNone/>
          </a:pPr>
          <a:r>
            <a:rPr lang="en-US" sz="1500" kern="1200"/>
            <a:t>Adjournment</a:t>
          </a:r>
        </a:p>
      </dsp:txBody>
      <dsp:txXfrm>
        <a:off x="8612408" y="2175669"/>
        <a:ext cx="1900273" cy="1287996"/>
      </dsp:txXfrm>
    </dsp:sp>
    <dsp:sp modelId="{584A92C2-EECD-4F04-864E-154EFABA9247}">
      <dsp:nvSpPr>
        <dsp:cNvPr id="0" name=""/>
        <dsp:cNvSpPr/>
      </dsp:nvSpPr>
      <dsp:spPr>
        <a:xfrm>
          <a:off x="8612408" y="3463665"/>
          <a:ext cx="1900273" cy="4525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27000" bIns="0" numCol="1" spcCol="1270" anchor="ctr" anchorCtr="0">
          <a:noAutofit/>
        </a:bodyPr>
        <a:lstStyle/>
        <a:p>
          <a:pPr marL="0" lvl="0" indent="0" algn="l" defTabSz="889000">
            <a:lnSpc>
              <a:spcPct val="90000"/>
            </a:lnSpc>
            <a:spcBef>
              <a:spcPct val="0"/>
            </a:spcBef>
            <a:spcAft>
              <a:spcPct val="35000"/>
            </a:spcAft>
            <a:buNone/>
            <a:defRPr b="1"/>
          </a:pPr>
          <a:r>
            <a:rPr lang="en-US" sz="2000" kern="1200" dirty="0"/>
            <a:t>20:30</a:t>
          </a:r>
        </a:p>
      </dsp:txBody>
      <dsp:txXfrm>
        <a:off x="8612408" y="3463665"/>
        <a:ext cx="1900273" cy="452539"/>
      </dsp:txXfrm>
    </dsp:sp>
    <dsp:sp modelId="{F360C022-9822-480F-AF2C-0B6C2A6FAFEE}">
      <dsp:nvSpPr>
        <dsp:cNvPr id="0" name=""/>
        <dsp:cNvSpPr/>
      </dsp:nvSpPr>
      <dsp:spPr>
        <a:xfrm>
          <a:off x="8391265" y="2175669"/>
          <a:ext cx="0" cy="1287996"/>
        </a:xfrm>
        <a:prstGeom prst="line">
          <a:avLst/>
        </a:prstGeom>
        <a:noFill/>
        <a:ln w="12700" cap="flat" cmpd="sng" algn="ctr">
          <a:solidFill>
            <a:schemeClr val="accent1">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185E2F30-8186-4396-98D9-6D0413034990}">
      <dsp:nvSpPr>
        <dsp:cNvPr id="0" name=""/>
        <dsp:cNvSpPr/>
      </dsp:nvSpPr>
      <dsp:spPr>
        <a:xfrm>
          <a:off x="8356586" y="2134940"/>
          <a:ext cx="79611" cy="81457"/>
        </a:xfrm>
        <a:prstGeom prst="ellipse">
          <a:avLst/>
        </a:prstGeom>
        <a:solidFill>
          <a:schemeClr val="accent1">
            <a:hueOff val="0"/>
            <a:satOff val="0"/>
            <a:lumOff val="0"/>
            <a:alphaOff val="0"/>
          </a:schemeClr>
        </a:solidFill>
        <a:ln w="63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17/3/layout/DropPinTimeline">
  <dgm:title val="Drop Pin Timeline"/>
  <dgm:desc val="Use to show a list of events in chronological order. An invisible box next to the pin contains the date and the description is immediately below. It can display a medium amount of text and medium length date format."/>
  <dgm:catLst>
    <dgm:cat type="timeline" pri="500"/>
    <dgm:cat type="process" pri="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
    <dgm:varLst>
      <dgm:chMax/>
      <dgm:chPref/>
      <dgm:animLvl val="lvl"/>
    </dgm:varLst>
    <dgm:alg type="composite"/>
    <dgm:shape xmlns:r="http://schemas.openxmlformats.org/officeDocument/2006/relationships" r:blip="">
      <dgm:adjLst/>
    </dgm:shape>
    <dgm:constrLst>
      <dgm:constr type="w" for="ch" forName="divider" refType="w"/>
      <dgm:constr type="h" for="ch" forName="divider"/>
      <dgm:constr type="ctrY" for="ch" forName="divider" refType="h" fact="0.5"/>
      <dgm:constr type="l" for="ch" forName="divider"/>
      <dgm:constr type="w" for="ch" forName="nodes" refType="w"/>
      <dgm:constr type="h" for="ch" forName="nodes" refType="h" fact="0.8"/>
      <dgm:constr type="ctrY" for="ch" forName="nodes" refType="h" fact="0.5"/>
    </dgm:constrLst>
    <dgm:layoutNode name="divider" styleLbl="fgAcc1">
      <dgm:alg type="sp"/>
      <dgm:choose name="ArrowShape">
        <dgm:if name="ArrowShapeLTR" func="var" arg="dir" op="equ" val="norm">
          <dgm:shape xmlns:r="http://schemas.openxmlformats.org/officeDocument/2006/relationships" type="line" r:blip="" zOrderOff="-1">
            <dgm:adjLst/>
            <dgm:extLst>
              <a:ext uri="{B698B0E9-8C71-41B9-8309-B3DCBF30829C}">
                <dgm1612:spPr xmlns:dgm1612="http://schemas.microsoft.com/office/drawing/2016/12/diagram">
                  <a:ln w="19050">
                    <a:solidFill>
                      <a:srgbClr val="000000"/>
                    </a:solidFill>
                    <a:tailEnd type="triangle" w="lg" len="lg"/>
                  </a:ln>
                </dgm1612:spPr>
              </a:ext>
            </dgm:extLst>
          </dgm:shape>
        </dgm:if>
        <dgm:else name="ArrowShapeRTL">
          <dgm:shape xmlns:r="http://schemas.openxmlformats.org/officeDocument/2006/relationships" type="line" r:blip="" zOrderOff="-1">
            <dgm:adjLst/>
            <dgm:extLst>
              <a:ext uri="{B698B0E9-8C71-41B9-8309-B3DCBF30829C}">
                <dgm1612:spPr xmlns:dgm1612="http://schemas.microsoft.com/office/drawing/2016/12/diagram">
                  <a:ln>
                    <a:solidFill>
                      <a:srgbClr val="000000"/>
                    </a:solidFill>
                    <a:headEnd type="triangle" w="lg" len="lg"/>
                  </a:ln>
                </dgm1612:spPr>
              </a:ext>
            </dgm:extLst>
          </dgm:shape>
        </dgm:else>
      </dgm:choose>
      <dgm:presOf/>
      <dgm:constrLst/>
      <dgm:ruleLst/>
    </dgm:layoutNode>
    <dgm:layoutNode name="nodes">
      <dgm:varLst>
        <dgm:chMax/>
        <dgm:chPref/>
        <dgm:animLvl val="lvl"/>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constrLst>
        <dgm:constr type="primFontSz" for="des" forName="L1TextContainer" val="20"/>
        <dgm:constr type="primFontSz" for="des" forName="L2TextContainer" refType="primFontSz" refFor="des" refForName="L1TextContainer" op="equ" fact="0.75"/>
        <dgm:constr type="w" for="ch" forName="composite" refType="w"/>
        <dgm:constr type="h" for="ch" forName="composite" refType="h"/>
        <dgm:constr type="w" for="ch" forName="spaceBetweenRectangles" refType="w" refFor="ch" refForName="composite" fact="-0.5"/>
        <dgm:constr type="w" for="ch" ptType="sibTrans" op="equ"/>
        <dgm:constr type="primFontSz" for="des" forName="L1TextContainer" op="equ"/>
        <dgm:constr type="primFontSz" for="des" forName="L2TextContainer" op="equ"/>
        <dgm:constr type="primFontSz" for="des" forName="L1TextContainer1" val="20"/>
        <dgm:constr type="primFontSz" for="des" forName="L2TextContainer1" refType="primFontSz" refFor="des" refForName="L1TextContainer1" op="equ" fact="0.75"/>
        <dgm:constr type="w" for="ch" forName="composite1" refType="w"/>
        <dgm:constr type="h" for="ch" forName="composite1" refType="h"/>
        <dgm:constr type="w" for="ch" forName="spaceBetweenRectangles1" refType="w" refFor="ch" refForName="composite1" fact="0.28"/>
        <dgm:constr type="primFontSz" for="des" forName="L1TextContainer1" op="equ"/>
        <dgm:constr type="primFontSz" for="des" forName="L2TextContainer1" op="equ"/>
      </dgm:constrLst>
      <dgm:choose name="LayoutBasedOnCountOfNodes">
        <dgm:if name="LessThanOrEqualToTwoNodes" axis="ch" ptType="node" func="cnt" op="lte" val="2">
          <dgm:forEach name="nodesForEach1" axis="ch" ptType="node">
            <dgm:layoutNode name="composite1">
              <dgm:alg type="composite"/>
              <dgm:shape xmlns:r="http://schemas.openxmlformats.org/officeDocument/2006/relationships" r:blip="">
                <dgm:adjLst/>
              </dgm:shape>
              <dgm:choose name="CaseForLayoutDirection1">
                <dgm:if name="CaseForLayoutDirectionLTR1" func="var" arg="dir" op="equ" val="norm">
                  <dgm:choose name="CaseForPlacingNodesAboveAndBelowDividerLTR1">
                    <dgm:if name="CaseForPlacingNodeAboveDividerLTR1" axis="self" ptType="node" func="posOdd" op="equ" val="1">
                      <dgm:constrLst>
                        <dgm:constr type="w" for="ch" forName="ConnectorPoint1" refType="h" refFor="ch" refForName="DropPinPlaceHolder1" fact="0.18"/>
                        <dgm:constr type="h" for="ch" forName="ConnectorPoint1" refType="h" refFor="ch" refForName="DropPinPlaceHolder1" fact="0.18"/>
                        <dgm:constr type="ctrX" for="ch" forName="ConnectorPoint1" refType="ctrX" refFor="ch" refForName="ConnectLine1"/>
                        <dgm:constr type="ctrY" for="ch" forName="ConnectorPoint1" refType="h" fact="0.5"/>
                        <dgm:constr type="w" for="ch" forName="DropPinPlaceHolder1" refType="h" fact="0.13"/>
                        <dgm:constr type="h" for="ch" forName="DropPinPlaceHolder1" refType="h" fact="0.13"/>
                        <dgm:constr type="t" for="ch" forName="DropPinPlaceHolder1" refType="h" fact="0"/>
                        <dgm:constr type="l" for="ch" forName="DropPinPlaceHolder1" refType="w" fact="0"/>
                        <dgm:constr type="w" for="ch" forName="L2TextContainer1" refType="w" fact="0.83"/>
                        <dgm:constr type="l" for="ch" forName="L2TextContainer1" refType="r" refFor="ch" refForName="DropPinPlaceHolder1"/>
                        <dgm:constr type="t" for="ch" forName="L2TextContainer1" refType="b" refFor="ch" refForName="DropPinPlaceHolder1"/>
                        <dgm:constr type="b" for="ch" forName="L2TextContainer1" refType="h" fact="0.5"/>
                        <dgm:constr type="w" for="ch" forName="L1TextContainer1" refType="w" fact="0.83"/>
                        <dgm:constr type="l" for="ch" forName="L1TextContainer1" refType="r" refFor="ch" refForName="DropPinPlaceHolder1"/>
                        <dgm:constr type="b" for="ch" forName="L1TextContainer1" refType="b" refFor="ch" refForName="DropPinPlaceHolder1"/>
                        <dgm:constr type="t" for="ch" forName="L1TextContainer1" refType="t" refFor="ch" refForName="DropPinPlaceHolder1"/>
                        <dgm:constr type="w" for="ch" forName="ConnectLine1"/>
                        <dgm:constr type="ctrX" for="ch" forName="ConnectLine1" refType="ctrX" refFor="ch" refForName="DropPinPlaceHolder1"/>
                        <dgm:constr type="b" for="ch" forName="ConnectLine1" refType="h" fact="0.5"/>
                        <dgm:constr type="t" for="ch" forName="ConnectLine1" refType="b" refFor="ch" refForName="DropPinPlaceHolder1"/>
                        <dgm:constr type="w" for="ch" forName="EmptyPlaceHolder1" refType="w"/>
                        <dgm:constr type="h" for="ch" forName="EmptyPlaceHolder1" refType="h" fact="0.5"/>
                        <dgm:constr type="t" for="ch" forName="EmptyPlaceHolder1" refType="h" fact="0.5"/>
                      </dgm:constrLst>
                    </dgm:if>
                    <dgm:else name="CaseForPlacingNodeBelowDividerLTR1">
                      <dgm:constrLst>
                        <dgm:constr type="w" for="ch" forName="ConnectorPoint1" refType="h" refFor="ch" refForName="DropPinPlaceHolder1" fact="0.18"/>
                        <dgm:constr type="h" for="ch" forName="ConnectorPoint1" refType="h" refFor="ch" refForName="DropPinPlaceHolder1" fact="0.18"/>
                        <dgm:constr type="ctrX" for="ch" forName="ConnectorPoint1" refType="ctrX" refFor="ch" refForName="ConnectLine1"/>
                        <dgm:constr type="ctrY" for="ch" forName="ConnectorPoint1" refType="h" fact="0.5"/>
                        <dgm:constr type="w" for="ch" forName="DropPinPlaceHolder1" refType="h" fact="0.13"/>
                        <dgm:constr type="h" for="ch" forName="DropPinPlaceHolder1" refType="h" fact="0.13"/>
                        <dgm:constr type="b" for="ch" forName="DropPinPlaceHolder1" refType="h"/>
                        <dgm:constr type="l" for="ch" forName="DropPinPlaceHolder1" refType="w" fact="0"/>
                        <dgm:constr type="w" for="ch" forName="L2TextContainer1" refType="w" fact="0.83"/>
                        <dgm:constr type="l" for="ch" forName="L2TextContainer1" refType="r" refFor="ch" refForName="DropPinPlaceHolder1"/>
                        <dgm:constr type="b" for="ch" forName="L2TextContainer1" refType="t" refFor="ch" refForName="DropPinPlaceHolder1"/>
                        <dgm:constr type="t" for="ch" forName="L2TextContainer1" refType="h" fact="0.5"/>
                        <dgm:constr type="w" for="ch" forName="L1TextContainer1" refType="w" fact="0.83"/>
                        <dgm:constr type="l" for="ch" forName="L1TextContainer1" refType="r" refFor="ch" refForName="DropPinPlaceHolder1"/>
                        <dgm:constr type="b" for="ch" forName="L1TextContainer1" refType="b" refFor="ch" refForName="DropPinPlaceHolder1"/>
                        <dgm:constr type="t" for="ch" forName="L1TextContainer1" refType="t" refFor="ch" refForName="DropPinPlaceHolder1"/>
                        <dgm:constr type="w" for="ch" forName="ConnectLine1"/>
                        <dgm:constr type="ctrX" for="ch" forName="ConnectLine1" refType="ctrX" refFor="ch" refForName="DropPinPlaceHolder1"/>
                        <dgm:constr type="t" for="ch" forName="ConnectLine1" refType="h" fact="0.5"/>
                        <dgm:constr type="b" for="ch" forName="ConnectLine1" refType="t" refFor="ch" refForName="DropPinPlaceHolder1"/>
                        <dgm:constr type="w" for="ch" forName="EmptyPlaceHolder1" refType="w"/>
                        <dgm:constr type="h" for="ch" forName="EmptyPlaceHolder1" refType="h" fact="0.5"/>
                        <dgm:constr type="t" for="ch" forName="EmptyPlaceHolder1" refType="h" fact="0"/>
                      </dgm:constrLst>
                    </dgm:else>
                  </dgm:choose>
                </dgm:if>
                <dgm:else name="CaseForLayoutDirectionRTL1">
                  <dgm:choose name="CaseForPlacingNodesAboveAndBelowDividerRTL1">
                    <dgm:if name="CaseForPlacingNodeAboveDividerRTL1" axis="self" ptType="node" func="posOdd" op="equ" val="1">
                      <dgm:constrLst>
                        <dgm:constr type="w" for="ch" forName="ConnectorPoint1" refType="h" refFor="ch" refForName="DropPinPlaceHolder1" fact="0.18"/>
                        <dgm:constr type="h" for="ch" forName="ConnectorPoint1" refType="h" refFor="ch" refForName="DropPinPlaceHolder1" fact="0.18"/>
                        <dgm:constr type="ctrX" for="ch" forName="ConnectorPoint1" refType="ctrX" refFor="ch" refForName="ConnectLine1"/>
                        <dgm:constr type="ctrY" for="ch" forName="ConnectorPoint1" refType="h" fact="0.5"/>
                        <dgm:constr type="w" for="ch" forName="DropPinPlaceHolder1" refType="h" fact="0.13"/>
                        <dgm:constr type="h" for="ch" forName="DropPinPlaceHolder1" refType="h" fact="0.13"/>
                        <dgm:constr type="t" for="ch" forName="DropPinPlaceHolder1" refType="h" fact="0"/>
                        <dgm:constr type="l" for="ch" forName="DropPinPlaceHolder1" refType="w" fact="0"/>
                        <dgm:constr type="w" for="ch" forName="L2TextContainer1" refType="w" fact="0.83"/>
                        <dgm:constr type="l" for="ch" forName="L2TextContainer1" refType="r" refFor="ch" refForName="DropPinPlaceHolder1"/>
                        <dgm:constr type="t" for="ch" forName="L2TextContainer1" refType="b" refFor="ch" refForName="DropPinPlaceHolder1"/>
                        <dgm:constr type="b" for="ch" forName="L2TextContainer1" refType="h" fact="0.5"/>
                        <dgm:constr type="w" for="ch" forName="L1TextContainer1" refType="w" fact="0.83"/>
                        <dgm:constr type="l" for="ch" forName="L1TextContainer1" refType="r" refFor="ch" refForName="DropPinPlaceHolder1"/>
                        <dgm:constr type="b" for="ch" forName="L1TextContainer1" refType="b" refFor="ch" refForName="DropPinPlaceHolder1"/>
                        <dgm:constr type="t" for="ch" forName="L1TextContainer1" refType="t" refFor="ch" refForName="DropPinPlaceHolder1"/>
                        <dgm:constr type="w" for="ch" forName="ConnectLine1"/>
                        <dgm:constr type="ctrX" for="ch" forName="ConnectLine1" refType="ctrX" refFor="ch" refForName="DropPinPlaceHolder1"/>
                        <dgm:constr type="b" for="ch" forName="ConnectLine1" refType="h" fact="0.5"/>
                        <dgm:constr type="t" for="ch" forName="ConnectLine1" refType="b" refFor="ch" refForName="DropPinPlaceHolder1"/>
                        <dgm:constr type="w" for="ch" forName="EmptyPlaceHolder1" refType="w"/>
                        <dgm:constr type="h" for="ch" forName="EmptyPlaceHolder1" refType="h" fact="0.5"/>
                        <dgm:constr type="t" for="ch" forName="EmptyPlaceHolder1" refType="h" fact="0.5"/>
                      </dgm:constrLst>
                    </dgm:if>
                    <dgm:else name="CaseForPlacingNodeBelowDividerRTL1">
                      <dgm:constrLst>
                        <dgm:constr type="w" for="ch" forName="ConnectorPoint1" refType="h" refFor="ch" refForName="DropPinPlaceHolder1" fact="0.18"/>
                        <dgm:constr type="h" for="ch" forName="ConnectorPoint1" refType="h" refFor="ch" refForName="DropPinPlaceHolder1" fact="0.18"/>
                        <dgm:constr type="ctrX" for="ch" forName="ConnectorPoint1" refType="ctrX" refFor="ch" refForName="ConnectLine1"/>
                        <dgm:constr type="ctrY" for="ch" forName="ConnectorPoint1" refType="h" fact="0.5"/>
                        <dgm:constr type="w" for="ch" forName="DropPinPlaceHolder1" refType="h" fact="0.13"/>
                        <dgm:constr type="h" for="ch" forName="DropPinPlaceHolder1" refType="h" fact="0.13"/>
                        <dgm:constr type="b" for="ch" forName="DropPinPlaceHolder1" refType="h"/>
                        <dgm:constr type="l" for="ch" forName="DropPinPlaceHolder1" refType="w" fact="0"/>
                        <dgm:constr type="w" for="ch" forName="L2TextContainer1" refType="w" fact="0.83"/>
                        <dgm:constr type="l" for="ch" forName="L2TextContainer1" refType="r" refFor="ch" refForName="DropPinPlaceHolder1"/>
                        <dgm:constr type="b" for="ch" forName="L2TextContainer1" refType="t" refFor="ch" refForName="DropPinPlaceHolder1"/>
                        <dgm:constr type="t" for="ch" forName="L2TextContainer1" refType="h" fact="0.5"/>
                        <dgm:constr type="w" for="ch" forName="L1TextContainer1" refType="w" fact="0.83"/>
                        <dgm:constr type="l" for="ch" forName="L1TextContainer1" refType="r" refFor="ch" refForName="DropPinPlaceHolder1"/>
                        <dgm:constr type="b" for="ch" forName="L1TextContainer1" refType="b" refFor="ch" refForName="DropPinPlaceHolder1"/>
                        <dgm:constr type="t" for="ch" forName="L1TextContainer1" refType="t" refFor="ch" refForName="DropPinPlaceHolder1"/>
                        <dgm:constr type="w" for="ch" forName="ConnectLine1"/>
                        <dgm:constr type="ctrX" for="ch" forName="ConnectLine1" refType="ctrX" refFor="ch" refForName="DropPinPlaceHolder1"/>
                        <dgm:constr type="t" for="ch" forName="ConnectLine1" refType="h" fact="0.5"/>
                        <dgm:constr type="b" for="ch" forName="ConnectLine1" refType="t" refFor="ch" refForName="DropPinPlaceHolder1"/>
                        <dgm:constr type="w" for="ch" forName="EmptyPlaceHolder1" refType="w"/>
                        <dgm:constr type="h" for="ch" forName="EmptyPlaceHolder1" refType="h" fact="0.5"/>
                        <dgm:constr type="t" for="ch" forName="EmptyPlaceHolder1" refType="h" fact="0"/>
                      </dgm:constrLst>
                    </dgm:else>
                  </dgm:choose>
                </dgm:else>
              </dgm:choose>
              <dgm:layoutNode name="ConnectorPoint1" styleLbl="lnNode1" moveWith="ConnectLine1">
                <dgm:alg type="sp"/>
                <dgm:shape xmlns:r="http://schemas.openxmlformats.org/officeDocument/2006/relationships" type="ellipse" r:blip="" zOrderOff="10">
                  <dgm:adjLst/>
                </dgm:shape>
                <dgm:presOf/>
                <dgm:constrLst>
                  <dgm:constr type="w" refType="h" op="equ"/>
                </dgm:constrLst>
              </dgm:layoutNode>
              <dgm:layoutNode name="DropPinPlaceHolder1">
                <dgm:alg type="composite"/>
                <dgm:shape xmlns:r="http://schemas.openxmlformats.org/officeDocument/2006/relationships" r:blip="">
                  <dgm:adjLst/>
                </dgm:shape>
                <dgm:constrLst>
                  <dgm:constr type="w" for="ch" forName="DropPin1" refType="w"/>
                  <dgm:constr type="h" for="ch" forName="DropPin1" refType="h"/>
                  <dgm:constr type="ctrX" for="ch" forName="DropPin1" refType="w" fact="0.5"/>
                  <dgm:constr type="ctrY" for="ch" forName="DropPin1" refType="h" fact="0.5"/>
                  <dgm:constr type="w" for="ch" forName="Ellipse1" refType="w" refFor="ch" refForName="DropPin1" fact="0.55"/>
                  <dgm:constr type="h" for="ch" forName="Ellipse1" refType="w" refFor="ch" refForName="DropPin1" fact="0.55"/>
                  <dgm:constr type="ctrX" for="ch" forName="Ellipse1" refType="ctrX" refFor="ch" refForName="DropPin1"/>
                  <dgm:constr type="ctrY" for="ch" forName="Ellipse1" refType="ctrY" refFor="ch" refForName="DropPin1"/>
                </dgm:constrLst>
                <dgm:layoutNode name="DropPin1" styleLbl="alignNode1">
                  <dgm:alg type="sp"/>
                  <dgm:choose name="CaseForPlacingTearDropAboveAndBelowDivider1">
                    <dgm:if name="CaseForPlacingTearDropAboveDivider1" axis="self" ptType="node" func="posOdd" op="equ" val="1">
                      <dgm:shape xmlns:r="http://schemas.openxmlformats.org/officeDocument/2006/relationships" rot="135" type="teardrop" r:blip="">
                        <dgm:adjLst>
                          <dgm:adj idx="1" val="1.15"/>
                        </dgm:adjLst>
                      </dgm:shape>
                    </dgm:if>
                    <dgm:else name="CaseForPlacingTearDropBelowDivider1">
                      <dgm:shape xmlns:r="http://schemas.openxmlformats.org/officeDocument/2006/relationships" rot="-45" type="teardrop" r:blip="">
                        <dgm:adjLst>
                          <dgm:adj idx="1" val="1.15"/>
                        </dgm:adjLst>
                      </dgm:shape>
                    </dgm:else>
                  </dgm:choose>
                  <dgm:presOf/>
                  <dgm:constrLst/>
                </dgm:layoutNode>
                <dgm:layoutNode name="Ellipse1" styleLbl="fgAcc1" moveWith="DropPin1">
                  <dgm:alg type="sp"/>
                  <dgm:shape xmlns:r="http://schemas.openxmlformats.org/officeDocument/2006/relationships" type="ellipse" r:blip="">
                    <dgm:adjLst/>
                    <dgm:extLst>
                      <a:ext uri="{B698B0E9-8C71-41B9-8309-B3DCBF30829C}">
                        <dgm1612:spPr xmlns:dgm1612="http://schemas.microsoft.com/office/drawing/2016/12/diagram">
                          <a:ln>
                            <a:noFill/>
                          </a:ln>
                        </dgm1612:spPr>
                      </a:ext>
                    </dgm:extLst>
                  </dgm:shape>
                  <dgm:presOf/>
                  <dgm:constrLst/>
                </dgm:layoutNode>
              </dgm:layoutNode>
              <dgm:layoutNode name="L2TextContainer1" styleLbl="revTx" moveWith="L1TextContainer">
                <dgm:varLst>
                  <dgm:bulletEnabled val="1"/>
                </dgm:varLst>
                <dgm:choose name="casesForTxtDirLogic1">
                  <dgm:if name="Name771" axis="self" ptType="node" func="posOdd" op="equ" val="1">
                    <dgm:alg type="tx">
                      <dgm:param type="txAnchorVert" val="t"/>
                      <dgm:param type="parTxLTRAlign" val="l"/>
                      <dgm:param type="parTxRTLAlign" val="l"/>
                      <dgm:param type="txAnchorVertCh" val="t"/>
                      <dgm:param type="shpTxRTLAlignCh" val="l"/>
                      <dgm:param type="shpTxLTRAlignCh" val="l"/>
                    </dgm:alg>
                    <dgm:constrLst>
                      <dgm:constr type="lMarg"/>
                      <dgm:constr type="rMarg"/>
                      <dgm:constr type="tMarg" refType="primFontSz" fact="0.5"/>
                      <dgm:constr type="bMarg" refType="primFontSz" fact="0.75"/>
                    </dgm:constrLst>
                  </dgm:if>
                  <dgm:else name="Name881">
                    <dgm:alg type="tx">
                      <dgm:param type="txAnchorVert" val="b"/>
                      <dgm:param type="parTxLTRAlign" val="l"/>
                      <dgm:param type="parTxRTLAlign" val="l"/>
                      <dgm:param type="txAnchorVertCh" val="b"/>
                      <dgm:param type="shpTxRTLAlignCh" val="l"/>
                      <dgm:param type="shpTxLTRAlignCh" val="l"/>
                    </dgm:alg>
                    <dgm:constrLst>
                      <dgm:constr type="lMarg"/>
                      <dgm:constr type="rMarg" refType="primFontSz" fact="0.5"/>
                      <dgm:constr type="tMarg" refType="primFontSz" fact="0.75"/>
                      <dgm:constr type="bMarg" refType="primFontSz" fact="0.5"/>
                    </dgm:constrLst>
                  </dgm:else>
                </dgm:choose>
                <dgm:shape xmlns:r="http://schemas.openxmlformats.org/officeDocument/2006/relationships" type="rect" r:blip="">
                  <dgm:adjLst/>
                </dgm:shape>
                <dgm:presOf axis="des" ptType="node"/>
                <dgm:ruleLst>
                  <dgm:rule type="primFontSz" val="11" fact="NaN" max="NaN"/>
                </dgm:ruleLst>
              </dgm:layoutNode>
              <dgm:layoutNode name="L1TextContainer1" styleLbl="revTx">
                <dgm:varLst>
                  <dgm:chMax val="1"/>
                  <dgm:chPref val="1"/>
                  <dgm:bulletEnabled val="1"/>
                </dgm:varLst>
                <dgm:alg type="tx">
                  <dgm:param type="txAnchorVert" val="mid"/>
                  <dgm:param type="parTxLTRAlign" val="l"/>
                  <dgm:param type="parTxRTLAlign" val="l"/>
                </dgm:alg>
                <dgm:shape xmlns:r="http://schemas.openxmlformats.org/officeDocument/2006/relationships" type="rect" r:blip="">
                  <dgm:adjLst/>
                </dgm:shape>
                <dgm:presOf axis="self"/>
                <dgm:constrLst>
                  <dgm:constr type="lMarg"/>
                  <dgm:constr type="rMarg" refType="primFontSz" fact="0.5"/>
                  <dgm:constr type="tMarg"/>
                  <dgm:constr type="bMarg"/>
                </dgm:constrLst>
                <dgm:ruleLst>
                  <dgm:rule type="primFontSz" val="13" fact="NaN" max="NaN"/>
                </dgm:ruleLst>
              </dgm:layoutNode>
              <dgm:layoutNode name="ConnectLine1" styleLbl="sibTrans1D1">
                <dgm:alg type="sp"/>
                <dgm:shape xmlns:r="http://schemas.openxmlformats.org/officeDocument/2006/relationships" type="line" r:blip="">
                  <dgm:adjLst/>
                  <dgm:extLst>
                    <a:ext uri="{B698B0E9-8C71-41B9-8309-B3DCBF30829C}">
                      <dgm1612:spPr xmlns:dgm1612="http://schemas.microsoft.com/office/drawing/2016/12/diagram">
                        <a:ln w="12700">
                          <a:prstDash val="dash"/>
                        </a:ln>
                      </dgm1612:spPr>
                    </a:ext>
                  </dgm:extLst>
                </dgm:shape>
                <dgm:presOf/>
                <dgm:constrLst/>
              </dgm:layoutNode>
              <dgm:layoutNode name="EmptyPlaceHolder1">
                <dgm:alg type="sp"/>
                <dgm:shape xmlns:r="http://schemas.openxmlformats.org/officeDocument/2006/relationships" r:blip="">
                  <dgm:adjLst/>
                </dgm:shape>
                <dgm:presOf/>
                <dgm:constrLst/>
              </dgm:layoutNode>
            </dgm:layoutNode>
            <dgm:forEach name="Name281" axis="followSib" ptType="sibTrans" cnt="1">
              <dgm:layoutNode name="spaceBetweenRectangles1">
                <dgm:alg type="sp"/>
                <dgm:shape xmlns:r="http://schemas.openxmlformats.org/officeDocument/2006/relationships" r:blip="">
                  <dgm:adjLst/>
                </dgm:shape>
                <dgm:presOf/>
                <dgm:constrLst/>
                <dgm:ruleLst/>
              </dgm:layoutNode>
            </dgm:forEach>
          </dgm:forEach>
        </dgm:if>
        <dgm:else name="MoreThanTwoNodes">
          <dgm:forEach name="nodesForEach" axis="ch" ptType="node">
            <dgm:layoutNode name="composite">
              <dgm:alg type="composite"/>
              <dgm:shape xmlns:r="http://schemas.openxmlformats.org/officeDocument/2006/relationships" r:blip="">
                <dgm:adjLst/>
              </dgm:shape>
              <dgm:choose name="CaseForLayoutDirection">
                <dgm:if name="CaseForLayoutDirectionLTR" func="var" arg="dir" op="equ" val="norm">
                  <dgm:choose name="CaseForPlacingNodesAboveAndBelowDividerLTR">
                    <dgm:if name="CaseForPlacingNodeAboveDividerLTR" axis="self" ptType="node" func="posOdd" op="equ" val="1">
                      <dgm:constrLst>
                        <dgm:constr type="w" for="ch" forName="ConnectorPoint" refType="h" refFor="ch" refForName="DropPinPlaceHolder" fact="0.18"/>
                        <dgm:constr type="h" for="ch" forName="ConnectorPoint" refType="h" refFor="ch" refForName="DropPinPlaceHolder" fact="0.18"/>
                        <dgm:constr type="ctrX" for="ch" forName="ConnectorPoint" refType="ctrX" refFor="ch" refForName="ConnectLine"/>
                        <dgm:constr type="ctrY" for="ch" forName="ConnectorPoint" refType="h" fact="0.5"/>
                        <dgm:constr type="w" for="ch" forName="DropPinPlaceHolder" refType="h" fact="0.13"/>
                        <dgm:constr type="h" for="ch" forName="DropPinPlaceHolder" refType="h" fact="0.13"/>
                        <dgm:constr type="t" for="ch" forName="DropPinPlaceHolder" refType="h" fact="0"/>
                        <dgm:constr type="l" for="ch" forName="DropPinPlaceHolder" refType="w" fact="0"/>
                        <dgm:constr type="w" for="ch" forName="L2TextContainer" refType="w" fact="0.83"/>
                        <dgm:constr type="l" for="ch" forName="L2TextContainer" refType="r" refFor="ch" refForName="DropPinPlaceHolder"/>
                        <dgm:constr type="t" for="ch" forName="L2TextContainer" refType="b" refFor="ch" refForName="DropPinPlaceHolder"/>
                        <dgm:constr type="b" for="ch" forName="L2TextContainer" refType="h" fact="0.5"/>
                        <dgm:constr type="w" for="ch" forName="L1TextContainer" refType="w" fact="0.83"/>
                        <dgm:constr type="l" for="ch" forName="L1TextContainer" refType="r" refFor="ch" refForName="DropPinPlaceHolder"/>
                        <dgm:constr type="b" for="ch" forName="L1TextContainer" refType="b" refFor="ch" refForName="DropPinPlaceHolder"/>
                        <dgm:constr type="t" for="ch" forName="L1TextContainer" refType="t" refFor="ch" refForName="DropPinPlaceHolder"/>
                        <dgm:constr type="w" for="ch" forName="ConnectLine"/>
                        <dgm:constr type="ctrX" for="ch" forName="ConnectLine" refType="ctrX" refFor="ch" refForName="DropPinPlaceHolder"/>
                        <dgm:constr type="b" for="ch" forName="ConnectLine" refType="h" fact="0.5"/>
                        <dgm:constr type="t" for="ch" forName="ConnectLine" refType="b" refFor="ch" refForName="DropPinPlaceHolder"/>
                        <dgm:constr type="w" for="ch" forName="EmptyPlaceHolder" refType="w"/>
                        <dgm:constr type="h" for="ch" forName="EmptyPlaceHolder" refType="h" fact="0.5"/>
                        <dgm:constr type="t" for="ch" forName="EmptyPlaceHolder" refType="h" fact="0.5"/>
                      </dgm:constrLst>
                    </dgm:if>
                    <dgm:else name="CaseForPlacingNodeBelowDividerLTR">
                      <dgm:constrLst>
                        <dgm:constr type="w" for="ch" forName="ConnectorPoint" refType="h" refFor="ch" refForName="DropPinPlaceHolder" fact="0.18"/>
                        <dgm:constr type="h" for="ch" forName="ConnectorPoint" refType="h" refFor="ch" refForName="DropPinPlaceHolder" fact="0.18"/>
                        <dgm:constr type="ctrX" for="ch" forName="ConnectorPoint" refType="ctrX" refFor="ch" refForName="ConnectLine"/>
                        <dgm:constr type="ctrY" for="ch" forName="ConnectorPoint" refType="h" fact="0.5"/>
                        <dgm:constr type="w" for="ch" forName="DropPinPlaceHolder" refType="h" fact="0.13"/>
                        <dgm:constr type="h" for="ch" forName="DropPinPlaceHolder" refType="h" fact="0.13"/>
                        <dgm:constr type="b" for="ch" forName="DropPinPlaceHolder" refType="h"/>
                        <dgm:constr type="l" for="ch" forName="DropPinPlaceHolder" refType="w" fact="0"/>
                        <dgm:constr type="w" for="ch" forName="L2TextContainer" refType="w" fact="0.83"/>
                        <dgm:constr type="l" for="ch" forName="L2TextContainer" refType="r" refFor="ch" refForName="DropPinPlaceHolder"/>
                        <dgm:constr type="b" for="ch" forName="L2TextContainer" refType="t" refFor="ch" refForName="DropPinPlaceHolder"/>
                        <dgm:constr type="t" for="ch" forName="L2TextContainer" refType="h" fact="0.5"/>
                        <dgm:constr type="w" for="ch" forName="L1TextContainer" refType="w" fact="0.83"/>
                        <dgm:constr type="l" for="ch" forName="L1TextContainer" refType="r" refFor="ch" refForName="DropPinPlaceHolder"/>
                        <dgm:constr type="b" for="ch" forName="L1TextContainer" refType="b" refFor="ch" refForName="DropPinPlaceHolder"/>
                        <dgm:constr type="t" for="ch" forName="L1TextContainer" refType="t" refFor="ch" refForName="DropPinPlaceHolder"/>
                        <dgm:constr type="w" for="ch" forName="ConnectLine"/>
                        <dgm:constr type="ctrX" for="ch" forName="ConnectLine" refType="ctrX" refFor="ch" refForName="DropPinPlaceHolder"/>
                        <dgm:constr type="t" for="ch" forName="ConnectLine" refType="h" fact="0.5"/>
                        <dgm:constr type="b" for="ch" forName="ConnectLine" refType="t" refFor="ch" refForName="DropPinPlaceHolder"/>
                        <dgm:constr type="w" for="ch" forName="EmptyPlaceHolder" refType="w"/>
                        <dgm:constr type="h" for="ch" forName="EmptyPlaceHolder" refType="h" fact="0.5"/>
                        <dgm:constr type="t" for="ch" forName="EmptyPlaceHolder" refType="h" fact="0"/>
                      </dgm:constrLst>
                    </dgm:else>
                  </dgm:choose>
                </dgm:if>
                <dgm:else name="CaseForLayoutDirectionRTL">
                  <dgm:choose name="CaseForPlacingNodesAboveAndBelowDividerRTL">
                    <dgm:if name="CaseForPlacingNodeAboveDividerRTL" axis="self" ptType="node" func="posOdd" op="equ" val="1">
                      <dgm:constrLst>
                        <dgm:constr type="w" for="ch" forName="ConnectorPoint" refType="h" refFor="ch" refForName="DropPinPlaceHolder" fact="0.18"/>
                        <dgm:constr type="h" for="ch" forName="ConnectorPoint" refType="h" refFor="ch" refForName="DropPinPlaceHolder" fact="0.18"/>
                        <dgm:constr type="ctrX" for="ch" forName="ConnectorPoint" refType="ctrX" refFor="ch" refForName="DropPinPlaceHolder"/>
                        <dgm:constr type="ctrY" for="ch" forName="ConnectorPoint" refType="h" fact="0.5"/>
                        <dgm:constr type="w" for="ch" forName="DropPinPlaceHolder" refType="h" fact="0.13"/>
                        <dgm:constr type="h" for="ch" forName="DropPinPlaceHolder" refType="h" fact="0.13"/>
                        <dgm:constr type="t" for="ch" forName="DropPinPlaceHolder" refType="h" fact="0"/>
                        <dgm:constr type="l" for="ch" forName="DropPinPlaceHolder" refType="w" fact="0"/>
                        <dgm:constr type="w" for="ch" forName="L2TextContainer" refType="w" fact="0.83"/>
                        <dgm:constr type="l" for="ch" forName="L2TextContainer" refType="r" refFor="ch" refForName="DropPinPlaceHolder"/>
                        <dgm:constr type="t" for="ch" forName="L2TextContainer" refType="b" refFor="ch" refForName="DropPinPlaceHolder"/>
                        <dgm:constr type="b" for="ch" forName="L2TextContainer" refType="h" fact="0.5"/>
                        <dgm:constr type="w" for="ch" forName="L1TextContainer" refType="w" fact="0.83"/>
                        <dgm:constr type="l" for="ch" forName="L1TextContainer" refType="r" refFor="ch" refForName="DropPinPlaceHolder"/>
                        <dgm:constr type="b" for="ch" forName="L1TextContainer" refType="b" refFor="ch" refForName="DropPinPlaceHolder"/>
                        <dgm:constr type="t" for="ch" forName="L1TextContainer" refType="t" refFor="ch" refForName="DropPinPlaceHolder"/>
                        <dgm:constr type="w" for="ch" forName="ConnectLine"/>
                        <dgm:constr type="ctrX" for="ch" forName="ConnectLine" refType="ctrX" refFor="ch" refForName="DropPinPlaceHolder"/>
                        <dgm:constr type="b" for="ch" forName="ConnectLine" refType="h" fact="0.5"/>
                        <dgm:constr type="t" for="ch" forName="ConnectLine" refType="b" refFor="ch" refForName="DropPinPlaceHolder"/>
                        <dgm:constr type="w" for="ch" forName="EmptyPlaceHolder" refType="w"/>
                        <dgm:constr type="h" for="ch" forName="EmptyPlaceHolder" refType="h" fact="0.5"/>
                        <dgm:constr type="t" for="ch" forName="EmptyPlaceHolder" refType="h" fact="0.5"/>
                      </dgm:constrLst>
                    </dgm:if>
                    <dgm:else name="CaseForPlacingNodeBelowDividerRTL">
                      <dgm:constrLst>
                        <dgm:constr type="w" for="ch" forName="ConnectorPoint" refType="h" refFor="ch" refForName="DropPinPlaceHolder" fact="0.18"/>
                        <dgm:constr type="h" for="ch" forName="ConnectorPoint" refType="h" refFor="ch" refForName="DropPinPlaceHolder" fact="0.18"/>
                        <dgm:constr type="ctrX" for="ch" forName="ConnectorPoint" refType="ctrX" refFor="ch" refForName="DropPinPlaceHolder"/>
                        <dgm:constr type="ctrY" for="ch" forName="ConnectorPoint" refType="h" fact="0.5"/>
                        <dgm:constr type="w" for="ch" forName="DropPinPlaceHolder" refType="h" fact="0.13"/>
                        <dgm:constr type="h" for="ch" forName="DropPinPlaceHolder" refType="h" fact="0.13"/>
                        <dgm:constr type="b" for="ch" forName="DropPinPlaceHolder" refType="h"/>
                        <dgm:constr type="l" for="ch" forName="DropPinPlaceHolder" refType="w" fact="0"/>
                        <dgm:constr type="w" for="ch" forName="L2TextContainer" refType="w" fact="0.83"/>
                        <dgm:constr type="l" for="ch" forName="L2TextContainer" refType="r" refFor="ch" refForName="DropPinPlaceHolder"/>
                        <dgm:constr type="b" for="ch" forName="L2TextContainer" refType="t" refFor="ch" refForName="DropPinPlaceHolder"/>
                        <dgm:constr type="t" for="ch" forName="L2TextContainer" refType="h" fact="0.5"/>
                        <dgm:constr type="w" for="ch" forName="L1TextContainer" refType="w" fact="0.83"/>
                        <dgm:constr type="l" for="ch" forName="L1TextContainer" refType="r" refFor="ch" refForName="DropPinPlaceHolder"/>
                        <dgm:constr type="b" for="ch" forName="L1TextContainer" refType="b" refFor="ch" refForName="DropPinPlaceHolder"/>
                        <dgm:constr type="t" for="ch" forName="L1TextContainer" refType="t" refFor="ch" refForName="DropPinPlaceHolder"/>
                        <dgm:constr type="w" for="ch" forName="ConnectLine"/>
                        <dgm:constr type="ctrX" for="ch" forName="ConnectLine" refType="ctrX" refFor="ch" refForName="DropPinPlaceHolder"/>
                        <dgm:constr type="t" for="ch" forName="ConnectLine" refType="h" fact="0.5"/>
                        <dgm:constr type="b" for="ch" forName="ConnectLine" refType="t" refFor="ch" refForName="DropPinPlaceHolder"/>
                        <dgm:constr type="w" for="ch" forName="EmptyPlaceHolder" refType="w"/>
                        <dgm:constr type="h" for="ch" forName="EmptyPlaceHolder" refType="h" fact="0.5"/>
                        <dgm:constr type="t" for="ch" forName="EmptyPlaceHolder" refType="h" fact="0"/>
                      </dgm:constrLst>
                    </dgm:else>
                  </dgm:choose>
                </dgm:else>
              </dgm:choose>
              <dgm:layoutNode name="ConnectorPoint" styleLbl="lnNode1" moveWith="ConnectLine">
                <dgm:alg type="sp"/>
                <dgm:shape xmlns:r="http://schemas.openxmlformats.org/officeDocument/2006/relationships" type="ellipse" r:blip="" zOrderOff="10">
                  <dgm:adjLst/>
                  <dgm:extLst>
                    <a:ext uri="{B698B0E9-8C71-41B9-8309-B3DCBF30829C}">
                      <dgm1612:spPr xmlns:dgm1612="http://schemas.microsoft.com/office/drawing/2016/12/diagram">
                        <a:ln w="6350"/>
                      </dgm1612:spPr>
                    </a:ext>
                  </dgm:extLst>
                </dgm:shape>
                <dgm:presOf/>
                <dgm:constrLst>
                  <dgm:constr type="w" refType="h" op="equ"/>
                </dgm:constrLst>
              </dgm:layoutNode>
              <dgm:layoutNode name="DropPinPlaceHolder">
                <dgm:alg type="composite"/>
                <dgm:shape xmlns:r="http://schemas.openxmlformats.org/officeDocument/2006/relationships" r:blip="">
                  <dgm:adjLst/>
                </dgm:shape>
                <dgm:constrLst>
                  <dgm:constr type="w" for="ch" forName="DropPin" refType="w"/>
                  <dgm:constr type="h" for="ch" forName="DropPin" refType="h"/>
                  <dgm:constr type="ctrX" for="ch" forName="DropPin" refType="w" fact="0.5"/>
                  <dgm:constr type="ctrY" for="ch" forName="DropPin" refType="h" fact="0.5"/>
                  <dgm:constr type="w" for="ch" forName="Ellipse" refType="w" refFor="ch" refForName="DropPin" fact="0.55"/>
                  <dgm:constr type="h" for="ch" forName="Ellipse" refType="w" refFor="ch" refForName="DropPin" fact="0.55"/>
                  <dgm:constr type="ctrX" for="ch" forName="Ellipse" refType="ctrX" refFor="ch" refForName="DropPin"/>
                  <dgm:constr type="ctrY" for="ch" forName="Ellipse" refType="ctrY" refFor="ch" refForName="DropPin"/>
                </dgm:constrLst>
                <dgm:layoutNode name="DropPin" styleLbl="alignNode1">
                  <dgm:alg type="sp"/>
                  <dgm:choose name="CaseForPlacingTearDropAboveAndBelowDivider">
                    <dgm:if name="CaseForPlacingTearDropAboveDivider" axis="self" ptType="node" func="posOdd" op="equ" val="1">
                      <dgm:shape xmlns:r="http://schemas.openxmlformats.org/officeDocument/2006/relationships" rot="135" type="teardrop" r:blip="">
                        <dgm:adjLst>
                          <dgm:adj idx="1" val="1.15"/>
                        </dgm:adjLst>
                      </dgm:shape>
                    </dgm:if>
                    <dgm:else name="CaseForPlacingTearDropBelowDivider">
                      <dgm:shape xmlns:r="http://schemas.openxmlformats.org/officeDocument/2006/relationships" rot="-45" type="teardrop" r:blip="">
                        <dgm:adjLst>
                          <dgm:adj idx="1" val="1.15"/>
                        </dgm:adjLst>
                      </dgm:shape>
                    </dgm:else>
                  </dgm:choose>
                  <dgm:presOf/>
                  <dgm:constrLst/>
                </dgm:layoutNode>
                <dgm:layoutNode name="Ellipse" styleLbl="fgAcc1" moveWith="DropPin">
                  <dgm:alg type="sp"/>
                  <dgm:shape xmlns:r="http://schemas.openxmlformats.org/officeDocument/2006/relationships" type="ellipse" r:blip="">
                    <dgm:adjLst/>
                    <dgm:extLst>
                      <a:ext uri="{B698B0E9-8C71-41B9-8309-B3DCBF30829C}">
                        <dgm1612:spPr xmlns:dgm1612="http://schemas.microsoft.com/office/drawing/2016/12/diagram">
                          <a:ln>
                            <a:noFill/>
                          </a:ln>
                        </dgm1612:spPr>
                      </a:ext>
                    </dgm:extLst>
                  </dgm:shape>
                  <dgm:presOf/>
                  <dgm:constrLst/>
                </dgm:layoutNode>
              </dgm:layoutNode>
              <dgm:layoutNode name="L2TextContainer" styleLbl="revTx" moveWith="L1TextContainer">
                <dgm:varLst>
                  <dgm:bulletEnabled val="1"/>
                </dgm:varLst>
                <dgm:choose name="casesForTxtDirLogic">
                  <dgm:if name="Name77" axis="self" ptType="node" func="posOdd" op="equ" val="1">
                    <dgm:alg type="tx">
                      <dgm:param type="txAnchorVert" val="t"/>
                      <dgm:param type="parTxLTRAlign" val="l"/>
                      <dgm:param type="parTxRTLAlign" val="l"/>
                      <dgm:param type="txAnchorVertCh" val="t"/>
                      <dgm:param type="shpTxRTLAlignCh" val="l"/>
                      <dgm:param type="shpTxLTRAlignCh" val="l"/>
                    </dgm:alg>
                    <dgm:constrLst>
                      <dgm:constr type="lMarg"/>
                      <dgm:constr type="rMarg" refType="primFontSz" fact="0.5"/>
                      <dgm:constr type="tMarg" refType="primFontSz" fact="0.5"/>
                      <dgm:constr type="bMarg" refType="primFontSz" fact="0.75"/>
                    </dgm:constrLst>
                  </dgm:if>
                  <dgm:else name="Name88">
                    <dgm:alg type="tx">
                      <dgm:param type="txAnchorVert" val="b"/>
                      <dgm:param type="parTxLTRAlign" val="l"/>
                      <dgm:param type="parTxRTLAlign" val="l"/>
                      <dgm:param type="txAnchorVertCh" val="b"/>
                      <dgm:param type="shpTxRTLAlignCh" val="l"/>
                      <dgm:param type="shpTxLTRAlignCh" val="l"/>
                    </dgm:alg>
                    <dgm:constrLst>
                      <dgm:constr type="lMarg"/>
                      <dgm:constr type="rMarg"/>
                      <dgm:constr type="tMarg" refType="primFontSz" fact="0.75"/>
                      <dgm:constr type="bMarg" refType="primFontSz" fact="0.5"/>
                    </dgm:constrLst>
                  </dgm:else>
                </dgm:choose>
                <dgm:shape xmlns:r="http://schemas.openxmlformats.org/officeDocument/2006/relationships" type="rect" r:blip="">
                  <dgm:adjLst/>
                </dgm:shape>
                <dgm:presOf axis="des" ptType="node"/>
                <dgm:ruleLst>
                  <dgm:rule type="primFontSz" val="11" fact="NaN" max="NaN"/>
                </dgm:ruleLst>
              </dgm:layoutNode>
              <dgm:layoutNode name="L1TextContainer" styleLbl="revTx">
                <dgm:varLst>
                  <dgm:chMax val="1"/>
                  <dgm:chPref val="1"/>
                  <dgm:bulletEnabled val="1"/>
                </dgm:varLst>
                <dgm:alg type="tx">
                  <dgm:param type="txAnchorVert" val="mid"/>
                  <dgm:param type="parTxLTRAlign" val="l"/>
                  <dgm:param type="parTxRTLAlign" val="l"/>
                </dgm:alg>
                <dgm:shape xmlns:r="http://schemas.openxmlformats.org/officeDocument/2006/relationships" type="rect" r:blip="">
                  <dgm:adjLst/>
                </dgm:shape>
                <dgm:presOf axis="self"/>
                <dgm:constrLst>
                  <dgm:constr type="lMarg"/>
                  <dgm:constr type="rMarg" refType="primFontSz" fact="0.5"/>
                  <dgm:constr type="tMarg"/>
                  <dgm:constr type="bMarg"/>
                </dgm:constrLst>
                <dgm:ruleLst>
                  <dgm:rule type="primFontSz" val="13" fact="NaN" max="NaN"/>
                </dgm:ruleLst>
              </dgm:layoutNode>
              <dgm:layoutNode name="ConnectLine" styleLbl="sibTrans1D1">
                <dgm:alg type="sp"/>
                <dgm:shape xmlns:r="http://schemas.openxmlformats.org/officeDocument/2006/relationships" type="line" r:blip="">
                  <dgm:adjLst/>
                  <dgm:extLst>
                    <a:ext uri="{B698B0E9-8C71-41B9-8309-B3DCBF30829C}">
                      <dgm1612:spPr xmlns:dgm1612="http://schemas.microsoft.com/office/drawing/2016/12/diagram">
                        <a:ln w="12700">
                          <a:prstDash val="dash"/>
                        </a:ln>
                      </dgm1612:spPr>
                    </a:ext>
                  </dgm:extLst>
                </dgm:shape>
                <dgm:presOf/>
                <dgm:constrLst/>
              </dgm:layoutNode>
              <dgm:layoutNode name="EmptyPlaceHolder">
                <dgm:alg type="sp"/>
                <dgm:shape xmlns:r="http://schemas.openxmlformats.org/officeDocument/2006/relationships" r:blip="">
                  <dgm:adjLst/>
                </dgm:shape>
                <dgm:presOf/>
                <dgm:constrLst/>
              </dgm:layoutNode>
            </dgm:layoutNode>
            <dgm:forEach name="Name28" axis="followSib" ptType="sibTrans" cnt="1">
              <dgm:layoutNode name="spaceBetweenRectangles">
                <dgm:alg type="sp"/>
                <dgm:shape xmlns:r="http://schemas.openxmlformats.org/officeDocument/2006/relationships" r:blip="">
                  <dgm:adjLst/>
                </dgm:shape>
                <dgm:presOf/>
                <dgm:constrLst/>
                <dgm:ruleLst/>
              </dgm:layoutNode>
            </dgm:forEach>
          </dgm:forEach>
        </dgm:else>
      </dgm:choose>
    </dgm:layoutNode>
  </dgm:layoutNode>
  <dgm:extLst>
    <a:ext uri="{68A01E43-0DF5-4B5B-8FA6-DAF915123BFB}">
      <dgm1612:lstStyle xmlns:dgm1612="http://schemas.microsoft.com/office/drawing/2016/12/diagram">
        <a:lvl1pPr>
          <a:defRPr b="1"/>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1B055D7-1F08-4440-BDB3-7D8FD9BA1098}" type="datetimeFigureOut">
              <a:rPr lang="en-US" smtClean="0"/>
              <a:t>9/15/2020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B0A9721-6E23-448C-8042-F9267DB09DF9}" type="slidenum">
              <a:rPr lang="en-US" smtClean="0"/>
              <a:t>‹#›</a:t>
            </a:fld>
            <a:endParaRPr lang="en-US"/>
          </a:p>
        </p:txBody>
      </p:sp>
    </p:spTree>
    <p:extLst>
      <p:ext uri="{BB962C8B-B14F-4D97-AF65-F5344CB8AC3E}">
        <p14:creationId xmlns:p14="http://schemas.microsoft.com/office/powerpoint/2010/main" val="5530510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Mental Health Initiatives:</a:t>
            </a:r>
          </a:p>
          <a:p>
            <a:endParaRPr lang="en-US" dirty="0"/>
          </a:p>
          <a:p>
            <a:r>
              <a:rPr lang="en-US" dirty="0"/>
              <a:t>1. This service project will be renamed as Wellness, Leadership and Mentoring </a:t>
            </a:r>
            <a:r>
              <a:rPr lang="en-US" dirty="0" err="1"/>
              <a:t>Forurms</a:t>
            </a:r>
            <a:endParaRPr lang="en-US" dirty="0"/>
          </a:p>
          <a:p>
            <a:r>
              <a:rPr lang="en-US" dirty="0"/>
              <a:t>	A. This will allow for more flexibility and in the types of initiatives and online delivery of the phases/modules</a:t>
            </a:r>
          </a:p>
          <a:p>
            <a:r>
              <a:rPr lang="en-US" dirty="0"/>
              <a:t>	B. This can shift to more online/virtual service delivery to participants</a:t>
            </a:r>
          </a:p>
          <a:p>
            <a:r>
              <a:rPr lang="en-US" dirty="0"/>
              <a:t>2. The starting point for this service project is to solicit from our members an inventory of backgrounds and knowledge surrounding wellness, leadership and mentoring.</a:t>
            </a:r>
          </a:p>
          <a:p>
            <a:r>
              <a:rPr lang="en-US" dirty="0"/>
              <a:t>	A. </a:t>
            </a:r>
            <a:r>
              <a:rPr lang="en-US" dirty="0" err="1"/>
              <a:t>Rtn</a:t>
            </a:r>
            <a:r>
              <a:rPr lang="en-US" dirty="0"/>
              <a:t> Donna will initiate a document to distribute through the membership base to identify areas of knowledge and expertise surrounding the service project so members can act as resource speakers and/or moderators in the planned forums.</a:t>
            </a:r>
          </a:p>
          <a:p>
            <a:r>
              <a:rPr lang="en-US" dirty="0"/>
              <a:t>	B. Members will submit their profiles in the distributed documents, and can identify key themes and strengths of the members in conducting the forum.</a:t>
            </a:r>
          </a:p>
          <a:p>
            <a:r>
              <a:rPr lang="en-US" dirty="0"/>
              <a:t>3. A good starting point is to carry out the service projects with our newly formed Rotaract Club, that mainly comprises of collegiate age members from </a:t>
            </a:r>
            <a:r>
              <a:rPr lang="en-US" dirty="0" err="1"/>
              <a:t>Enderun</a:t>
            </a:r>
            <a:r>
              <a:rPr lang="en-US" dirty="0"/>
              <a:t> Colleges.</a:t>
            </a:r>
          </a:p>
          <a:p>
            <a:r>
              <a:rPr lang="en-US" dirty="0"/>
              <a:t>	A. The service project committee for Wellness, Leadership and Mentoring will work with Rotaract to guide them in the strengthening and formation of their club.</a:t>
            </a:r>
          </a:p>
          <a:p>
            <a:r>
              <a:rPr lang="en-US" dirty="0"/>
              <a:t>	B. Identify needs of our Rotaract club in the areas of Wellness, Leadership and Mentoring</a:t>
            </a:r>
          </a:p>
          <a:p>
            <a:r>
              <a:rPr lang="en-US" dirty="0"/>
              <a:t>	C. Attend Rotaract Club meetings on a monthly basis to gather information from the members.</a:t>
            </a:r>
          </a:p>
          <a:p>
            <a:r>
              <a:rPr lang="en-US" dirty="0"/>
              <a:t>	D. Plan and schedule an online forum, in the form of a “coffee table chat” with the interested members of Rotaract.</a:t>
            </a:r>
          </a:p>
          <a:p>
            <a:r>
              <a:rPr lang="en-US" dirty="0"/>
              <a:t>4. Once the Online Forums have been defined and refined for the needs of the Rotaract members, the service project can possibly expand to other Rotaract Clubs in the district, or other demographics in the community that would like to participate in such online forums.</a:t>
            </a:r>
          </a:p>
        </p:txBody>
      </p:sp>
      <p:sp>
        <p:nvSpPr>
          <p:cNvPr id="4" name="Slide Number Placeholder 3"/>
          <p:cNvSpPr>
            <a:spLocks noGrp="1"/>
          </p:cNvSpPr>
          <p:nvPr>
            <p:ph type="sldNum" sz="quarter" idx="5"/>
          </p:nvPr>
        </p:nvSpPr>
        <p:spPr/>
        <p:txBody>
          <a:bodyPr/>
          <a:lstStyle/>
          <a:p>
            <a:fld id="{2B0A9721-6E23-448C-8042-F9267DB09DF9}" type="slidenum">
              <a:rPr lang="en-US" smtClean="0"/>
              <a:t>13</a:t>
            </a:fld>
            <a:endParaRPr lang="en-US"/>
          </a:p>
        </p:txBody>
      </p:sp>
    </p:spTree>
    <p:extLst>
      <p:ext uri="{BB962C8B-B14F-4D97-AF65-F5344CB8AC3E}">
        <p14:creationId xmlns:p14="http://schemas.microsoft.com/office/powerpoint/2010/main" val="33508802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Mental Health Initiatives:</a:t>
            </a:r>
          </a:p>
          <a:p>
            <a:endParaRPr lang="en-US" dirty="0"/>
          </a:p>
          <a:p>
            <a:r>
              <a:rPr lang="en-US" dirty="0"/>
              <a:t>1. This service project will be renamed as Wellness, Leadership and Mentoring </a:t>
            </a:r>
            <a:r>
              <a:rPr lang="en-US" dirty="0" err="1"/>
              <a:t>Forurms</a:t>
            </a:r>
            <a:endParaRPr lang="en-US" dirty="0"/>
          </a:p>
          <a:p>
            <a:r>
              <a:rPr lang="en-US" dirty="0"/>
              <a:t>	A. This will allow for more flexibility and in the types of initiatives and online delivery of the phases/modules</a:t>
            </a:r>
          </a:p>
          <a:p>
            <a:r>
              <a:rPr lang="en-US" dirty="0"/>
              <a:t>	B. This can shift to more online/virtual service delivery to participants</a:t>
            </a:r>
          </a:p>
          <a:p>
            <a:r>
              <a:rPr lang="en-US" dirty="0"/>
              <a:t>2. The starting point for this service project is to solicit from our members an inventory of backgrounds and knowledge surrounding wellness, leadership and mentoring.</a:t>
            </a:r>
          </a:p>
          <a:p>
            <a:r>
              <a:rPr lang="en-US" dirty="0"/>
              <a:t>	A. </a:t>
            </a:r>
            <a:r>
              <a:rPr lang="en-US" dirty="0" err="1"/>
              <a:t>Rtn</a:t>
            </a:r>
            <a:r>
              <a:rPr lang="en-US" dirty="0"/>
              <a:t> Donna will initiate a document to distribute through the membership base to identify areas of knowledge and expertise surrounding the service project so members can act as resource speakers and/or moderators in the planned forums.</a:t>
            </a:r>
          </a:p>
          <a:p>
            <a:r>
              <a:rPr lang="en-US" dirty="0"/>
              <a:t>	B. Members will submit their profiles in the distributed documents, and can identify key themes and strengths of the members in conducting the forum.</a:t>
            </a:r>
          </a:p>
          <a:p>
            <a:r>
              <a:rPr lang="en-US" dirty="0"/>
              <a:t>3. A good starting point is to carry out the service projects with our newly formed Rotaract Club, that mainly comprises of collegiate age members from </a:t>
            </a:r>
            <a:r>
              <a:rPr lang="en-US" dirty="0" err="1"/>
              <a:t>Enderun</a:t>
            </a:r>
            <a:r>
              <a:rPr lang="en-US" dirty="0"/>
              <a:t> Colleges.</a:t>
            </a:r>
          </a:p>
          <a:p>
            <a:r>
              <a:rPr lang="en-US" dirty="0"/>
              <a:t>	A. The service project committee for Wellness, Leadership and Mentoring will work with Rotaract to guide them in the strengthening and formation of their club.</a:t>
            </a:r>
          </a:p>
          <a:p>
            <a:r>
              <a:rPr lang="en-US" dirty="0"/>
              <a:t>	B. Identify needs of our Rotaract club in the areas of Wellness, Leadership and Mentoring</a:t>
            </a:r>
          </a:p>
          <a:p>
            <a:r>
              <a:rPr lang="en-US" dirty="0"/>
              <a:t>	C. Attend Rotaract Club meetings on a monthly basis to gather information from the members.</a:t>
            </a:r>
          </a:p>
          <a:p>
            <a:r>
              <a:rPr lang="en-US" dirty="0"/>
              <a:t>	D. Plan and schedule an online forum, in the form of a “coffee table chat” with the interested members of Rotaract.</a:t>
            </a:r>
          </a:p>
          <a:p>
            <a:r>
              <a:rPr lang="en-US" dirty="0"/>
              <a:t>4. Once the Online Forums have been defined and refined for the needs of the Rotaract members, the service project can possibly expand to other Rotaract Clubs in the district, or other demographics in the community that would like to participate in such online forums.</a:t>
            </a:r>
          </a:p>
        </p:txBody>
      </p:sp>
      <p:sp>
        <p:nvSpPr>
          <p:cNvPr id="4" name="Slide Number Placeholder 3"/>
          <p:cNvSpPr>
            <a:spLocks noGrp="1"/>
          </p:cNvSpPr>
          <p:nvPr>
            <p:ph type="sldNum" sz="quarter" idx="5"/>
          </p:nvPr>
        </p:nvSpPr>
        <p:spPr/>
        <p:txBody>
          <a:bodyPr/>
          <a:lstStyle/>
          <a:p>
            <a:fld id="{2B0A9721-6E23-448C-8042-F9267DB09DF9}" type="slidenum">
              <a:rPr lang="en-US" smtClean="0"/>
              <a:t>14</a:t>
            </a:fld>
            <a:endParaRPr lang="en-US"/>
          </a:p>
        </p:txBody>
      </p:sp>
    </p:spTree>
    <p:extLst>
      <p:ext uri="{BB962C8B-B14F-4D97-AF65-F5344CB8AC3E}">
        <p14:creationId xmlns:p14="http://schemas.microsoft.com/office/powerpoint/2010/main" val="16062330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Mental Health Initiatives:</a:t>
            </a:r>
          </a:p>
          <a:p>
            <a:endParaRPr lang="en-US" dirty="0"/>
          </a:p>
          <a:p>
            <a:r>
              <a:rPr lang="en-US" dirty="0"/>
              <a:t>1. This service project will be renamed as Wellness, Leadership and Mentoring </a:t>
            </a:r>
            <a:r>
              <a:rPr lang="en-US" dirty="0" err="1"/>
              <a:t>Forurms</a:t>
            </a:r>
            <a:endParaRPr lang="en-US" dirty="0"/>
          </a:p>
          <a:p>
            <a:r>
              <a:rPr lang="en-US" dirty="0"/>
              <a:t>	A. This will allow for more flexibility and in the types of initiatives and online delivery of the phases/modules</a:t>
            </a:r>
          </a:p>
          <a:p>
            <a:r>
              <a:rPr lang="en-US" dirty="0"/>
              <a:t>	B. This can shift to more online/virtual service delivery to participants</a:t>
            </a:r>
          </a:p>
          <a:p>
            <a:r>
              <a:rPr lang="en-US" dirty="0"/>
              <a:t>2. The starting point for this service project is to solicit from our members an inventory of backgrounds and knowledge surrounding wellness, leadership and mentoring.</a:t>
            </a:r>
          </a:p>
          <a:p>
            <a:r>
              <a:rPr lang="en-US" dirty="0"/>
              <a:t>	A. </a:t>
            </a:r>
            <a:r>
              <a:rPr lang="en-US" dirty="0" err="1"/>
              <a:t>Rtn</a:t>
            </a:r>
            <a:r>
              <a:rPr lang="en-US" dirty="0"/>
              <a:t> Donna will initiate a document to distribute through the membership base to identify areas of knowledge and expertise surrounding the service project so members can act as resource speakers and/or moderators in the planned forums.</a:t>
            </a:r>
          </a:p>
          <a:p>
            <a:r>
              <a:rPr lang="en-US" dirty="0"/>
              <a:t>	B. Members will submit their profiles in the distributed documents, and can identify key themes and strengths of the members in conducting the forum.</a:t>
            </a:r>
          </a:p>
          <a:p>
            <a:r>
              <a:rPr lang="en-US" dirty="0"/>
              <a:t>3. A good starting point is to carry out the service projects with our newly formed Rotaract Club, that mainly comprises of collegiate age members from </a:t>
            </a:r>
            <a:r>
              <a:rPr lang="en-US" dirty="0" err="1"/>
              <a:t>Enderun</a:t>
            </a:r>
            <a:r>
              <a:rPr lang="en-US" dirty="0"/>
              <a:t> Colleges.</a:t>
            </a:r>
          </a:p>
          <a:p>
            <a:r>
              <a:rPr lang="en-US" dirty="0"/>
              <a:t>	A. The service project committee for Wellness, Leadership and Mentoring will work with Rotaract to guide them in the strengthening and formation of their club.</a:t>
            </a:r>
          </a:p>
          <a:p>
            <a:r>
              <a:rPr lang="en-US" dirty="0"/>
              <a:t>	B. Identify needs of our Rotaract club in the areas of Wellness, Leadership and Mentoring</a:t>
            </a:r>
          </a:p>
          <a:p>
            <a:r>
              <a:rPr lang="en-US" dirty="0"/>
              <a:t>	C. Attend Rotaract Club meetings on a monthly basis to gather information from the members.</a:t>
            </a:r>
          </a:p>
          <a:p>
            <a:r>
              <a:rPr lang="en-US" dirty="0"/>
              <a:t>	D. Plan and schedule an online forum, in the form of a “coffee table chat” with the interested members of Rotaract.</a:t>
            </a:r>
          </a:p>
          <a:p>
            <a:r>
              <a:rPr lang="en-US" dirty="0"/>
              <a:t>4. Once the Online Forums have been defined and refined for the needs of the Rotaract members, the service project can possibly expand to other Rotaract Clubs in the district, or other demographics in the community that would like to participate in such online forums.</a:t>
            </a:r>
          </a:p>
        </p:txBody>
      </p:sp>
      <p:sp>
        <p:nvSpPr>
          <p:cNvPr id="4" name="Slide Number Placeholder 3"/>
          <p:cNvSpPr>
            <a:spLocks noGrp="1"/>
          </p:cNvSpPr>
          <p:nvPr>
            <p:ph type="sldNum" sz="quarter" idx="5"/>
          </p:nvPr>
        </p:nvSpPr>
        <p:spPr/>
        <p:txBody>
          <a:bodyPr/>
          <a:lstStyle/>
          <a:p>
            <a:fld id="{2B0A9721-6E23-448C-8042-F9267DB09DF9}" type="slidenum">
              <a:rPr lang="en-US" smtClean="0"/>
              <a:t>15</a:t>
            </a:fld>
            <a:endParaRPr lang="en-US"/>
          </a:p>
        </p:txBody>
      </p:sp>
    </p:spTree>
    <p:extLst>
      <p:ext uri="{BB962C8B-B14F-4D97-AF65-F5344CB8AC3E}">
        <p14:creationId xmlns:p14="http://schemas.microsoft.com/office/powerpoint/2010/main" val="24271782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Mental Health Initiatives:</a:t>
            </a:r>
          </a:p>
          <a:p>
            <a:endParaRPr lang="en-US" dirty="0"/>
          </a:p>
          <a:p>
            <a:r>
              <a:rPr lang="en-US" dirty="0"/>
              <a:t>1. This service project will be renamed as Wellness, Leadership and Mentoring </a:t>
            </a:r>
            <a:r>
              <a:rPr lang="en-US" dirty="0" err="1"/>
              <a:t>Forurms</a:t>
            </a:r>
            <a:endParaRPr lang="en-US" dirty="0"/>
          </a:p>
          <a:p>
            <a:r>
              <a:rPr lang="en-US" dirty="0"/>
              <a:t>	A. This will allow for more flexibility and in the types of initiatives and online delivery of the phases/modules</a:t>
            </a:r>
          </a:p>
          <a:p>
            <a:r>
              <a:rPr lang="en-US" dirty="0"/>
              <a:t>	B. This can shift to more online/virtual service delivery to participants</a:t>
            </a:r>
          </a:p>
          <a:p>
            <a:r>
              <a:rPr lang="en-US" dirty="0"/>
              <a:t>2. The starting point for this service project is to solicit from our members an inventory of backgrounds and knowledge surrounding wellness, leadership and mentoring.</a:t>
            </a:r>
          </a:p>
          <a:p>
            <a:r>
              <a:rPr lang="en-US" dirty="0"/>
              <a:t>	A. </a:t>
            </a:r>
            <a:r>
              <a:rPr lang="en-US" dirty="0" err="1"/>
              <a:t>Rtn</a:t>
            </a:r>
            <a:r>
              <a:rPr lang="en-US" dirty="0"/>
              <a:t> Donna will initiate a document to distribute through the membership base to identify areas of knowledge and expertise surrounding the service project so members can act as resource speakers and/or moderators in the planned forums.</a:t>
            </a:r>
          </a:p>
          <a:p>
            <a:r>
              <a:rPr lang="en-US" dirty="0"/>
              <a:t>	B. Members will submit their profiles in the distributed documents, and can identify key themes and strengths of the members in conducting the forum.</a:t>
            </a:r>
          </a:p>
          <a:p>
            <a:r>
              <a:rPr lang="en-US" dirty="0"/>
              <a:t>3. A good starting point is to carry out the service projects with our newly formed Rotaract Club, that mainly comprises of collegiate age members from </a:t>
            </a:r>
            <a:r>
              <a:rPr lang="en-US" dirty="0" err="1"/>
              <a:t>Enderun</a:t>
            </a:r>
            <a:r>
              <a:rPr lang="en-US" dirty="0"/>
              <a:t> Colleges.</a:t>
            </a:r>
          </a:p>
          <a:p>
            <a:r>
              <a:rPr lang="en-US" dirty="0"/>
              <a:t>	A. The service project committee for Wellness, Leadership and Mentoring will work with Rotaract to guide them in the strengthening and formation of their club.</a:t>
            </a:r>
          </a:p>
          <a:p>
            <a:r>
              <a:rPr lang="en-US" dirty="0"/>
              <a:t>	B. Identify needs of our Rotaract club in the areas of Wellness, Leadership and Mentoring</a:t>
            </a:r>
          </a:p>
          <a:p>
            <a:r>
              <a:rPr lang="en-US" dirty="0"/>
              <a:t>	C. Attend Rotaract Club meetings on a monthly basis to gather information from the members.</a:t>
            </a:r>
          </a:p>
          <a:p>
            <a:r>
              <a:rPr lang="en-US" dirty="0"/>
              <a:t>	D. Plan and schedule an online forum, in the form of a “coffee table chat” with the interested members of Rotaract.</a:t>
            </a:r>
          </a:p>
          <a:p>
            <a:r>
              <a:rPr lang="en-US" dirty="0"/>
              <a:t>4. Once the Online Forums have been defined and refined for the needs of the Rotaract members, the service project can possibly expand to other Rotaract Clubs in the district, or other demographics in the community that would like to participate in such online forums.</a:t>
            </a:r>
          </a:p>
        </p:txBody>
      </p:sp>
      <p:sp>
        <p:nvSpPr>
          <p:cNvPr id="4" name="Slide Number Placeholder 3"/>
          <p:cNvSpPr>
            <a:spLocks noGrp="1"/>
          </p:cNvSpPr>
          <p:nvPr>
            <p:ph type="sldNum" sz="quarter" idx="5"/>
          </p:nvPr>
        </p:nvSpPr>
        <p:spPr/>
        <p:txBody>
          <a:bodyPr/>
          <a:lstStyle/>
          <a:p>
            <a:fld id="{2B0A9721-6E23-448C-8042-F9267DB09DF9}" type="slidenum">
              <a:rPr lang="en-US" smtClean="0"/>
              <a:t>16</a:t>
            </a:fld>
            <a:endParaRPr lang="en-US"/>
          </a:p>
        </p:txBody>
      </p:sp>
    </p:spTree>
    <p:extLst>
      <p:ext uri="{BB962C8B-B14F-4D97-AF65-F5344CB8AC3E}">
        <p14:creationId xmlns:p14="http://schemas.microsoft.com/office/powerpoint/2010/main" val="149081506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9" name="Picture 8" descr="A picture containing computer, clock&#10;&#10;Description automatically generated">
            <a:extLst>
              <a:ext uri="{FF2B5EF4-FFF2-40B4-BE49-F238E27FC236}">
                <a16:creationId xmlns:a16="http://schemas.microsoft.com/office/drawing/2014/main" id="{D632C9DF-E793-4F6C-8F66-01A9E168022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358876" y="281157"/>
            <a:ext cx="2467049" cy="2183229"/>
          </a:xfrm>
          <a:prstGeom prst="rect">
            <a:avLst/>
          </a:prstGeom>
        </p:spPr>
      </p:pic>
      <p:sp>
        <p:nvSpPr>
          <p:cNvPr id="2" name="Title 1">
            <a:extLst>
              <a:ext uri="{FF2B5EF4-FFF2-40B4-BE49-F238E27FC236}">
                <a16:creationId xmlns:a16="http://schemas.microsoft.com/office/drawing/2014/main" id="{80AB6D90-E720-4654-9700-BE04AD791AE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1D6F8AD-E162-4D39-94D1-F1851BFA344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535BDAF-3E35-4C07-B97C-3A252E81B26C}"/>
              </a:ext>
            </a:extLst>
          </p:cNvPr>
          <p:cNvSpPr>
            <a:spLocks noGrp="1"/>
          </p:cNvSpPr>
          <p:nvPr>
            <p:ph type="dt" sz="half" idx="10"/>
          </p:nvPr>
        </p:nvSpPr>
        <p:spPr/>
        <p:txBody>
          <a:bodyPr/>
          <a:lstStyle/>
          <a:p>
            <a:fld id="{1590EA2D-A4B5-4AE6-AD3D-D0D672499C34}" type="datetimeFigureOut">
              <a:rPr lang="en-US" smtClean="0"/>
              <a:t>9/15/2020</a:t>
            </a:fld>
            <a:endParaRPr lang="en-US"/>
          </a:p>
        </p:txBody>
      </p:sp>
      <p:sp>
        <p:nvSpPr>
          <p:cNvPr id="5" name="Footer Placeholder 4">
            <a:extLst>
              <a:ext uri="{FF2B5EF4-FFF2-40B4-BE49-F238E27FC236}">
                <a16:creationId xmlns:a16="http://schemas.microsoft.com/office/drawing/2014/main" id="{C2010753-A8C5-49AB-88AA-A53CE9EA023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380CD47-F303-481B-9F94-375F5967F713}"/>
              </a:ext>
            </a:extLst>
          </p:cNvPr>
          <p:cNvSpPr>
            <a:spLocks noGrp="1"/>
          </p:cNvSpPr>
          <p:nvPr>
            <p:ph type="sldNum" sz="quarter" idx="12"/>
          </p:nvPr>
        </p:nvSpPr>
        <p:spPr/>
        <p:txBody>
          <a:bodyPr/>
          <a:lstStyle/>
          <a:p>
            <a:fld id="{41D9EE64-A0D9-4E7D-A922-BEC1AE557498}" type="slidenum">
              <a:rPr lang="en-US" smtClean="0"/>
              <a:t>‹#›</a:t>
            </a:fld>
            <a:endParaRPr lang="en-US"/>
          </a:p>
        </p:txBody>
      </p:sp>
    </p:spTree>
    <p:extLst>
      <p:ext uri="{BB962C8B-B14F-4D97-AF65-F5344CB8AC3E}">
        <p14:creationId xmlns:p14="http://schemas.microsoft.com/office/powerpoint/2010/main" val="23401819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47F1F2-D5C0-464B-8E14-8A8BF69B3F5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70CEFEB-7054-4E10-80E6-A29CFC6301B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89611EC-805F-4E01-B20C-B484E6B56058}"/>
              </a:ext>
            </a:extLst>
          </p:cNvPr>
          <p:cNvSpPr>
            <a:spLocks noGrp="1"/>
          </p:cNvSpPr>
          <p:nvPr>
            <p:ph type="dt" sz="half" idx="10"/>
          </p:nvPr>
        </p:nvSpPr>
        <p:spPr/>
        <p:txBody>
          <a:bodyPr/>
          <a:lstStyle/>
          <a:p>
            <a:fld id="{1590EA2D-A4B5-4AE6-AD3D-D0D672499C34}" type="datetimeFigureOut">
              <a:rPr lang="en-US" smtClean="0"/>
              <a:t>9/15/2020</a:t>
            </a:fld>
            <a:endParaRPr lang="en-US"/>
          </a:p>
        </p:txBody>
      </p:sp>
      <p:sp>
        <p:nvSpPr>
          <p:cNvPr id="5" name="Footer Placeholder 4">
            <a:extLst>
              <a:ext uri="{FF2B5EF4-FFF2-40B4-BE49-F238E27FC236}">
                <a16:creationId xmlns:a16="http://schemas.microsoft.com/office/drawing/2014/main" id="{952542B2-C07F-4885-AA55-30D9ED99472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5C34749-5E5C-4DB8-AB65-AE214FE82722}"/>
              </a:ext>
            </a:extLst>
          </p:cNvPr>
          <p:cNvSpPr>
            <a:spLocks noGrp="1"/>
          </p:cNvSpPr>
          <p:nvPr>
            <p:ph type="sldNum" sz="quarter" idx="12"/>
          </p:nvPr>
        </p:nvSpPr>
        <p:spPr/>
        <p:txBody>
          <a:bodyPr/>
          <a:lstStyle/>
          <a:p>
            <a:fld id="{41D9EE64-A0D9-4E7D-A922-BEC1AE557498}" type="slidenum">
              <a:rPr lang="en-US" smtClean="0"/>
              <a:t>‹#›</a:t>
            </a:fld>
            <a:endParaRPr lang="en-US"/>
          </a:p>
        </p:txBody>
      </p:sp>
    </p:spTree>
    <p:extLst>
      <p:ext uri="{BB962C8B-B14F-4D97-AF65-F5344CB8AC3E}">
        <p14:creationId xmlns:p14="http://schemas.microsoft.com/office/powerpoint/2010/main" val="27660307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219939-E59D-4C4F-845E-C9179976EBA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9C5EAC9-CEB3-42C5-A4D6-48C52258E90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6EA54A0-EDC5-4D6D-B3A9-6FCC42E06D75}"/>
              </a:ext>
            </a:extLst>
          </p:cNvPr>
          <p:cNvSpPr>
            <a:spLocks noGrp="1"/>
          </p:cNvSpPr>
          <p:nvPr>
            <p:ph type="dt" sz="half" idx="10"/>
          </p:nvPr>
        </p:nvSpPr>
        <p:spPr/>
        <p:txBody>
          <a:bodyPr/>
          <a:lstStyle/>
          <a:p>
            <a:fld id="{1590EA2D-A4B5-4AE6-AD3D-D0D672499C34}" type="datetimeFigureOut">
              <a:rPr lang="en-US" smtClean="0"/>
              <a:t>9/15/2020</a:t>
            </a:fld>
            <a:endParaRPr lang="en-US"/>
          </a:p>
        </p:txBody>
      </p:sp>
      <p:sp>
        <p:nvSpPr>
          <p:cNvPr id="5" name="Footer Placeholder 4">
            <a:extLst>
              <a:ext uri="{FF2B5EF4-FFF2-40B4-BE49-F238E27FC236}">
                <a16:creationId xmlns:a16="http://schemas.microsoft.com/office/drawing/2014/main" id="{61795A4C-C2F2-4813-A678-14B31873458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27FA785-2230-49F7-BEC6-F57832EDFE64}"/>
              </a:ext>
            </a:extLst>
          </p:cNvPr>
          <p:cNvSpPr>
            <a:spLocks noGrp="1"/>
          </p:cNvSpPr>
          <p:nvPr>
            <p:ph type="sldNum" sz="quarter" idx="12"/>
          </p:nvPr>
        </p:nvSpPr>
        <p:spPr/>
        <p:txBody>
          <a:bodyPr/>
          <a:lstStyle/>
          <a:p>
            <a:fld id="{41D9EE64-A0D9-4E7D-A922-BEC1AE557498}" type="slidenum">
              <a:rPr lang="en-US" smtClean="0"/>
              <a:t>‹#›</a:t>
            </a:fld>
            <a:endParaRPr lang="en-US"/>
          </a:p>
        </p:txBody>
      </p:sp>
    </p:spTree>
    <p:extLst>
      <p:ext uri="{BB962C8B-B14F-4D97-AF65-F5344CB8AC3E}">
        <p14:creationId xmlns:p14="http://schemas.microsoft.com/office/powerpoint/2010/main" val="5020979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37124F-E6CC-40D8-A134-E342280BB8B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24942E4-3D2E-40EC-9BFF-73042D49144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3B0AE7F-5080-4AA0-9AF7-0AF11B11E27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FB8C2E5-120E-4583-A25C-1D144610ECA1}"/>
              </a:ext>
            </a:extLst>
          </p:cNvPr>
          <p:cNvSpPr>
            <a:spLocks noGrp="1"/>
          </p:cNvSpPr>
          <p:nvPr>
            <p:ph type="dt" sz="half" idx="10"/>
          </p:nvPr>
        </p:nvSpPr>
        <p:spPr/>
        <p:txBody>
          <a:bodyPr/>
          <a:lstStyle/>
          <a:p>
            <a:fld id="{1590EA2D-A4B5-4AE6-AD3D-D0D672499C34}" type="datetimeFigureOut">
              <a:rPr lang="en-US" smtClean="0"/>
              <a:t>9/15/2020</a:t>
            </a:fld>
            <a:endParaRPr lang="en-US"/>
          </a:p>
        </p:txBody>
      </p:sp>
      <p:sp>
        <p:nvSpPr>
          <p:cNvPr id="6" name="Footer Placeholder 5">
            <a:extLst>
              <a:ext uri="{FF2B5EF4-FFF2-40B4-BE49-F238E27FC236}">
                <a16:creationId xmlns:a16="http://schemas.microsoft.com/office/drawing/2014/main" id="{882D0B72-C901-423B-83D6-12C10D2AA33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3F6BE47-B285-49ED-9F57-CE6F0653C875}"/>
              </a:ext>
            </a:extLst>
          </p:cNvPr>
          <p:cNvSpPr>
            <a:spLocks noGrp="1"/>
          </p:cNvSpPr>
          <p:nvPr>
            <p:ph type="sldNum" sz="quarter" idx="12"/>
          </p:nvPr>
        </p:nvSpPr>
        <p:spPr/>
        <p:txBody>
          <a:bodyPr/>
          <a:lstStyle/>
          <a:p>
            <a:fld id="{41D9EE64-A0D9-4E7D-A922-BEC1AE557498}" type="slidenum">
              <a:rPr lang="en-US" smtClean="0"/>
              <a:t>‹#›</a:t>
            </a:fld>
            <a:endParaRPr lang="en-US"/>
          </a:p>
        </p:txBody>
      </p:sp>
    </p:spTree>
    <p:extLst>
      <p:ext uri="{BB962C8B-B14F-4D97-AF65-F5344CB8AC3E}">
        <p14:creationId xmlns:p14="http://schemas.microsoft.com/office/powerpoint/2010/main" val="6731022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00B61B-C3D3-4DF1-A8C9-9E4C1E5E73A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4414FA5-5733-4ADC-8270-E47CA739512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4A9A665-E01A-420F-9F1E-A037A2A1741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6A9DC8F-C3DE-48B5-B933-DDA1529BFFE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51EC4CA-43C8-4CCF-8BD7-B7FBBBD5C03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E1063F7-2211-4FC1-90A5-46C2DBE80967}"/>
              </a:ext>
            </a:extLst>
          </p:cNvPr>
          <p:cNvSpPr>
            <a:spLocks noGrp="1"/>
          </p:cNvSpPr>
          <p:nvPr>
            <p:ph type="dt" sz="half" idx="10"/>
          </p:nvPr>
        </p:nvSpPr>
        <p:spPr/>
        <p:txBody>
          <a:bodyPr/>
          <a:lstStyle/>
          <a:p>
            <a:fld id="{1590EA2D-A4B5-4AE6-AD3D-D0D672499C34}" type="datetimeFigureOut">
              <a:rPr lang="en-US" smtClean="0"/>
              <a:t>9/15/2020</a:t>
            </a:fld>
            <a:endParaRPr lang="en-US"/>
          </a:p>
        </p:txBody>
      </p:sp>
      <p:sp>
        <p:nvSpPr>
          <p:cNvPr id="8" name="Footer Placeholder 7">
            <a:extLst>
              <a:ext uri="{FF2B5EF4-FFF2-40B4-BE49-F238E27FC236}">
                <a16:creationId xmlns:a16="http://schemas.microsoft.com/office/drawing/2014/main" id="{22F45E06-B67E-4F6C-BF2E-B160276B570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651DDCA-ABAA-4992-90E6-E57A9466FE04}"/>
              </a:ext>
            </a:extLst>
          </p:cNvPr>
          <p:cNvSpPr>
            <a:spLocks noGrp="1"/>
          </p:cNvSpPr>
          <p:nvPr>
            <p:ph type="sldNum" sz="quarter" idx="12"/>
          </p:nvPr>
        </p:nvSpPr>
        <p:spPr/>
        <p:txBody>
          <a:bodyPr/>
          <a:lstStyle/>
          <a:p>
            <a:fld id="{41D9EE64-A0D9-4E7D-A922-BEC1AE557498}" type="slidenum">
              <a:rPr lang="en-US" smtClean="0"/>
              <a:t>‹#›</a:t>
            </a:fld>
            <a:endParaRPr lang="en-US"/>
          </a:p>
        </p:txBody>
      </p:sp>
    </p:spTree>
    <p:extLst>
      <p:ext uri="{BB962C8B-B14F-4D97-AF65-F5344CB8AC3E}">
        <p14:creationId xmlns:p14="http://schemas.microsoft.com/office/powerpoint/2010/main" val="25202513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E1AA15-7DC0-49D5-9320-BE9D33901A6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53DA61B6-BD38-4918-B937-C9BC67169636}"/>
              </a:ext>
            </a:extLst>
          </p:cNvPr>
          <p:cNvSpPr>
            <a:spLocks noGrp="1"/>
          </p:cNvSpPr>
          <p:nvPr>
            <p:ph type="dt" sz="half" idx="10"/>
          </p:nvPr>
        </p:nvSpPr>
        <p:spPr/>
        <p:txBody>
          <a:bodyPr/>
          <a:lstStyle/>
          <a:p>
            <a:fld id="{1590EA2D-A4B5-4AE6-AD3D-D0D672499C34}" type="datetimeFigureOut">
              <a:rPr lang="en-US" smtClean="0"/>
              <a:t>9/15/2020</a:t>
            </a:fld>
            <a:endParaRPr lang="en-US"/>
          </a:p>
        </p:txBody>
      </p:sp>
      <p:sp>
        <p:nvSpPr>
          <p:cNvPr id="4" name="Footer Placeholder 3">
            <a:extLst>
              <a:ext uri="{FF2B5EF4-FFF2-40B4-BE49-F238E27FC236}">
                <a16:creationId xmlns:a16="http://schemas.microsoft.com/office/drawing/2014/main" id="{54CF59D8-3918-4197-9001-FDD3087DDC1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33311E5-7EEB-4E32-BDF5-FB08DEA022C5}"/>
              </a:ext>
            </a:extLst>
          </p:cNvPr>
          <p:cNvSpPr>
            <a:spLocks noGrp="1"/>
          </p:cNvSpPr>
          <p:nvPr>
            <p:ph type="sldNum" sz="quarter" idx="12"/>
          </p:nvPr>
        </p:nvSpPr>
        <p:spPr/>
        <p:txBody>
          <a:bodyPr/>
          <a:lstStyle/>
          <a:p>
            <a:fld id="{41D9EE64-A0D9-4E7D-A922-BEC1AE557498}" type="slidenum">
              <a:rPr lang="en-US" smtClean="0"/>
              <a:t>‹#›</a:t>
            </a:fld>
            <a:endParaRPr lang="en-US"/>
          </a:p>
        </p:txBody>
      </p:sp>
    </p:spTree>
    <p:extLst>
      <p:ext uri="{BB962C8B-B14F-4D97-AF65-F5344CB8AC3E}">
        <p14:creationId xmlns:p14="http://schemas.microsoft.com/office/powerpoint/2010/main" val="42155831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57A42B8-7A36-44EC-8734-D54A39AF2D11}"/>
              </a:ext>
            </a:extLst>
          </p:cNvPr>
          <p:cNvSpPr>
            <a:spLocks noGrp="1"/>
          </p:cNvSpPr>
          <p:nvPr>
            <p:ph type="dt" sz="half" idx="10"/>
          </p:nvPr>
        </p:nvSpPr>
        <p:spPr/>
        <p:txBody>
          <a:bodyPr/>
          <a:lstStyle/>
          <a:p>
            <a:fld id="{1590EA2D-A4B5-4AE6-AD3D-D0D672499C34}" type="datetimeFigureOut">
              <a:rPr lang="en-US" smtClean="0"/>
              <a:t>9/15/2020</a:t>
            </a:fld>
            <a:endParaRPr lang="en-US"/>
          </a:p>
        </p:txBody>
      </p:sp>
      <p:sp>
        <p:nvSpPr>
          <p:cNvPr id="3" name="Footer Placeholder 2">
            <a:extLst>
              <a:ext uri="{FF2B5EF4-FFF2-40B4-BE49-F238E27FC236}">
                <a16:creationId xmlns:a16="http://schemas.microsoft.com/office/drawing/2014/main" id="{B66597BE-0961-4B8A-BFC5-BD47D9DD482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CC99412-9F4B-42D6-9BEC-1DD17ABBF479}"/>
              </a:ext>
            </a:extLst>
          </p:cNvPr>
          <p:cNvSpPr>
            <a:spLocks noGrp="1"/>
          </p:cNvSpPr>
          <p:nvPr>
            <p:ph type="sldNum" sz="quarter" idx="12"/>
          </p:nvPr>
        </p:nvSpPr>
        <p:spPr/>
        <p:txBody>
          <a:bodyPr/>
          <a:lstStyle/>
          <a:p>
            <a:fld id="{41D9EE64-A0D9-4E7D-A922-BEC1AE557498}" type="slidenum">
              <a:rPr lang="en-US" smtClean="0"/>
              <a:t>‹#›</a:t>
            </a:fld>
            <a:endParaRPr lang="en-US"/>
          </a:p>
        </p:txBody>
      </p:sp>
    </p:spTree>
    <p:extLst>
      <p:ext uri="{BB962C8B-B14F-4D97-AF65-F5344CB8AC3E}">
        <p14:creationId xmlns:p14="http://schemas.microsoft.com/office/powerpoint/2010/main" val="29676614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492276-A8C8-4BD6-AF47-FE78D00F46A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17D7431-B308-47D0-87A5-31E6A4D108C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B0C5796-C046-4D2C-AD35-8F3DDD3219A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ED9664E-A76D-41A1-9B25-EC4C14081AEB}"/>
              </a:ext>
            </a:extLst>
          </p:cNvPr>
          <p:cNvSpPr>
            <a:spLocks noGrp="1"/>
          </p:cNvSpPr>
          <p:nvPr>
            <p:ph type="dt" sz="half" idx="10"/>
          </p:nvPr>
        </p:nvSpPr>
        <p:spPr/>
        <p:txBody>
          <a:bodyPr/>
          <a:lstStyle/>
          <a:p>
            <a:fld id="{1590EA2D-A4B5-4AE6-AD3D-D0D672499C34}" type="datetimeFigureOut">
              <a:rPr lang="en-US" smtClean="0"/>
              <a:t>9/15/2020</a:t>
            </a:fld>
            <a:endParaRPr lang="en-US"/>
          </a:p>
        </p:txBody>
      </p:sp>
      <p:sp>
        <p:nvSpPr>
          <p:cNvPr id="6" name="Footer Placeholder 5">
            <a:extLst>
              <a:ext uri="{FF2B5EF4-FFF2-40B4-BE49-F238E27FC236}">
                <a16:creationId xmlns:a16="http://schemas.microsoft.com/office/drawing/2014/main" id="{F1588C1E-E672-4EC2-A819-BE6561EDCB1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E2B1243-1094-4F95-BAA6-BF8A90BC3AC2}"/>
              </a:ext>
            </a:extLst>
          </p:cNvPr>
          <p:cNvSpPr>
            <a:spLocks noGrp="1"/>
          </p:cNvSpPr>
          <p:nvPr>
            <p:ph type="sldNum" sz="quarter" idx="12"/>
          </p:nvPr>
        </p:nvSpPr>
        <p:spPr/>
        <p:txBody>
          <a:bodyPr/>
          <a:lstStyle/>
          <a:p>
            <a:fld id="{41D9EE64-A0D9-4E7D-A922-BEC1AE557498}" type="slidenum">
              <a:rPr lang="en-US" smtClean="0"/>
              <a:t>‹#›</a:t>
            </a:fld>
            <a:endParaRPr lang="en-US"/>
          </a:p>
        </p:txBody>
      </p:sp>
    </p:spTree>
    <p:extLst>
      <p:ext uri="{BB962C8B-B14F-4D97-AF65-F5344CB8AC3E}">
        <p14:creationId xmlns:p14="http://schemas.microsoft.com/office/powerpoint/2010/main" val="9519643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9F0BD4-F031-4ECA-BC8E-052A6396D3E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A138920-32F6-4504-B11D-46827FCB65A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2EF38AF9-927D-491D-AB82-CB4D0D8767F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82ADCBD-5376-4F2A-BDBD-7F242AC2D652}"/>
              </a:ext>
            </a:extLst>
          </p:cNvPr>
          <p:cNvSpPr>
            <a:spLocks noGrp="1"/>
          </p:cNvSpPr>
          <p:nvPr>
            <p:ph type="dt" sz="half" idx="10"/>
          </p:nvPr>
        </p:nvSpPr>
        <p:spPr/>
        <p:txBody>
          <a:bodyPr/>
          <a:lstStyle/>
          <a:p>
            <a:fld id="{1590EA2D-A4B5-4AE6-AD3D-D0D672499C34}" type="datetimeFigureOut">
              <a:rPr lang="en-US" smtClean="0"/>
              <a:t>9/15/2020</a:t>
            </a:fld>
            <a:endParaRPr lang="en-US"/>
          </a:p>
        </p:txBody>
      </p:sp>
      <p:sp>
        <p:nvSpPr>
          <p:cNvPr id="6" name="Footer Placeholder 5">
            <a:extLst>
              <a:ext uri="{FF2B5EF4-FFF2-40B4-BE49-F238E27FC236}">
                <a16:creationId xmlns:a16="http://schemas.microsoft.com/office/drawing/2014/main" id="{FF3CD146-634B-4D0C-8028-35958ABF745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6D1B747-CAB5-4B6B-8D07-75C572EDAB92}"/>
              </a:ext>
            </a:extLst>
          </p:cNvPr>
          <p:cNvSpPr>
            <a:spLocks noGrp="1"/>
          </p:cNvSpPr>
          <p:nvPr>
            <p:ph type="sldNum" sz="quarter" idx="12"/>
          </p:nvPr>
        </p:nvSpPr>
        <p:spPr/>
        <p:txBody>
          <a:bodyPr/>
          <a:lstStyle/>
          <a:p>
            <a:fld id="{41D9EE64-A0D9-4E7D-A922-BEC1AE557498}" type="slidenum">
              <a:rPr lang="en-US" smtClean="0"/>
              <a:t>‹#›</a:t>
            </a:fld>
            <a:endParaRPr lang="en-US"/>
          </a:p>
        </p:txBody>
      </p:sp>
    </p:spTree>
    <p:extLst>
      <p:ext uri="{BB962C8B-B14F-4D97-AF65-F5344CB8AC3E}">
        <p14:creationId xmlns:p14="http://schemas.microsoft.com/office/powerpoint/2010/main" val="11147333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57421C6-CD9B-4C0B-ADDA-D971F62A839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EE2A5D0-2A3C-45A9-8BE2-0C5ED1FD262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B2D94B6-5D80-476C-B001-81F90069A6B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590EA2D-A4B5-4AE6-AD3D-D0D672499C34}" type="datetimeFigureOut">
              <a:rPr lang="en-US" smtClean="0"/>
              <a:t>9/15/2020</a:t>
            </a:fld>
            <a:endParaRPr lang="en-US"/>
          </a:p>
        </p:txBody>
      </p:sp>
      <p:sp>
        <p:nvSpPr>
          <p:cNvPr id="5" name="Footer Placeholder 4">
            <a:extLst>
              <a:ext uri="{FF2B5EF4-FFF2-40B4-BE49-F238E27FC236}">
                <a16:creationId xmlns:a16="http://schemas.microsoft.com/office/drawing/2014/main" id="{8939B1B9-BC6E-4FB2-A086-25A599CD245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4644007E-9DBD-4970-9A00-B27F0C0CE50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1D9EE64-A0D9-4E7D-A922-BEC1AE557498}" type="slidenum">
              <a:rPr lang="en-US" smtClean="0"/>
              <a:t>‹#›</a:t>
            </a:fld>
            <a:endParaRPr lang="en-US"/>
          </a:p>
        </p:txBody>
      </p:sp>
      <p:pic>
        <p:nvPicPr>
          <p:cNvPr id="7" name="Picture 6" descr="A picture containing food&#10;&#10;Description automatically generated">
            <a:extLst>
              <a:ext uri="{FF2B5EF4-FFF2-40B4-BE49-F238E27FC236}">
                <a16:creationId xmlns:a16="http://schemas.microsoft.com/office/drawing/2014/main" id="{10610891-3EF7-4F4C-BE33-40FD65E8E235}"/>
              </a:ext>
            </a:extLst>
          </p:cNvPr>
          <p:cNvPicPr>
            <a:picLocks noChangeAspect="1"/>
          </p:cNvPicPr>
          <p:nvPr userDrawn="1"/>
        </p:nvPicPr>
        <p:blipFill>
          <a:blip r:embed="rId11">
            <a:extLst>
              <a:ext uri="{28A0092B-C50C-407E-A947-70E740481C1C}">
                <a14:useLocalDpi xmlns:a14="http://schemas.microsoft.com/office/drawing/2010/main" val="0"/>
              </a:ext>
            </a:extLst>
          </a:blip>
          <a:stretch>
            <a:fillRect/>
          </a:stretch>
        </p:blipFill>
        <p:spPr>
          <a:xfrm>
            <a:off x="8610600" y="6176963"/>
            <a:ext cx="1758303" cy="926060"/>
          </a:xfrm>
          <a:prstGeom prst="rect">
            <a:avLst/>
          </a:prstGeom>
        </p:spPr>
      </p:pic>
      <p:pic>
        <p:nvPicPr>
          <p:cNvPr id="10" name="Picture 9" descr="A close up of a sign&#10;&#10;Description automatically generated">
            <a:extLst>
              <a:ext uri="{FF2B5EF4-FFF2-40B4-BE49-F238E27FC236}">
                <a16:creationId xmlns:a16="http://schemas.microsoft.com/office/drawing/2014/main" id="{F8F34D34-C89D-47EE-B610-32430356E8B3}"/>
              </a:ext>
            </a:extLst>
          </p:cNvPr>
          <p:cNvPicPr>
            <a:picLocks noChangeAspect="1"/>
          </p:cNvPicPr>
          <p:nvPr userDrawn="1"/>
        </p:nvPicPr>
        <p:blipFill>
          <a:blip r:embed="rId12">
            <a:extLst>
              <a:ext uri="{28A0092B-C50C-407E-A947-70E740481C1C}">
                <a14:useLocalDpi xmlns:a14="http://schemas.microsoft.com/office/drawing/2010/main" val="0"/>
              </a:ext>
            </a:extLst>
          </a:blip>
          <a:stretch>
            <a:fillRect/>
          </a:stretch>
        </p:blipFill>
        <p:spPr>
          <a:xfrm>
            <a:off x="1681056" y="6223718"/>
            <a:ext cx="3800687" cy="538313"/>
          </a:xfrm>
          <a:prstGeom prst="rect">
            <a:avLst/>
          </a:prstGeom>
        </p:spPr>
      </p:pic>
    </p:spTree>
    <p:extLst>
      <p:ext uri="{BB962C8B-B14F-4D97-AF65-F5344CB8AC3E}">
        <p14:creationId xmlns:p14="http://schemas.microsoft.com/office/powerpoint/2010/main" val="2620239488"/>
      </p:ext>
    </p:extLst>
  </p:cSld>
  <p:clrMap bg1="lt1" tx1="dk1" bg2="lt2" tx2="dk2" accent1="accent1" accent2="accent2" accent3="accent3" accent4="accent4" accent5="accent5" accent6="accent6" hlink="hlink" folHlink="folHlink"/>
  <p:sldLayoutIdLst>
    <p:sldLayoutId id="2147483714" r:id="rId1"/>
    <p:sldLayoutId id="2147483715" r:id="rId2"/>
    <p:sldLayoutId id="2147483716" r:id="rId3"/>
    <p:sldLayoutId id="2147483717" r:id="rId4"/>
    <p:sldLayoutId id="2147483718" r:id="rId5"/>
    <p:sldLayoutId id="2147483719" r:id="rId6"/>
    <p:sldLayoutId id="2147483720" r:id="rId7"/>
    <p:sldLayoutId id="2147483721" r:id="rId8"/>
    <p:sldLayoutId id="2147483722" r:id="rId9"/>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8" Type="http://schemas.openxmlformats.org/officeDocument/2006/relationships/image" Target="../media/image10.jpg"/><Relationship Id="rId3" Type="http://schemas.openxmlformats.org/officeDocument/2006/relationships/image" Target="../media/image5.jpg"/><Relationship Id="rId7" Type="http://schemas.openxmlformats.org/officeDocument/2006/relationships/image" Target="../media/image9.jpg"/><Relationship Id="rId2" Type="http://schemas.openxmlformats.org/officeDocument/2006/relationships/image" Target="../media/image4.jpg"/><Relationship Id="rId1" Type="http://schemas.openxmlformats.org/officeDocument/2006/relationships/slideLayout" Target="../slideLayouts/slideLayout4.xml"/><Relationship Id="rId6" Type="http://schemas.openxmlformats.org/officeDocument/2006/relationships/image" Target="../media/image8.jpg"/><Relationship Id="rId5" Type="http://schemas.openxmlformats.org/officeDocument/2006/relationships/image" Target="../media/image7.jpg"/><Relationship Id="rId10" Type="http://schemas.openxmlformats.org/officeDocument/2006/relationships/image" Target="../media/image12.jpg"/><Relationship Id="rId4" Type="http://schemas.openxmlformats.org/officeDocument/2006/relationships/image" Target="../media/image6.jpg"/><Relationship Id="rId9" Type="http://schemas.openxmlformats.org/officeDocument/2006/relationships/image" Target="../media/image11.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3.webp"/><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comments" Target="../comments/comment1.xml"/><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xml"/><Relationship Id="rId1" Type="http://schemas.openxmlformats.org/officeDocument/2006/relationships/slideLayout" Target="../slideLayouts/slideLayout4.xml"/><Relationship Id="rId4" Type="http://schemas.openxmlformats.org/officeDocument/2006/relationships/image" Target="../media/image17.png"/></Relationships>
</file>

<file path=ppt/slides/_rels/slide1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image" Target="../media/image19.png"/></Relationships>
</file>

<file path=ppt/slides/_rels/slide1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447008-7191-474B-8626-65164E4AE38C}"/>
              </a:ext>
            </a:extLst>
          </p:cNvPr>
          <p:cNvSpPr>
            <a:spLocks noGrp="1"/>
          </p:cNvSpPr>
          <p:nvPr>
            <p:ph type="title"/>
          </p:nvPr>
        </p:nvSpPr>
        <p:spPr>
          <a:xfrm>
            <a:off x="831850" y="1709738"/>
            <a:ext cx="10515600" cy="2852737"/>
          </a:xfrm>
        </p:spPr>
        <p:txBody>
          <a:bodyPr anchor="b">
            <a:normAutofit/>
          </a:bodyPr>
          <a:lstStyle/>
          <a:p>
            <a:r>
              <a:rPr lang="en-US" b="1" dirty="0"/>
              <a:t>Club Meeting</a:t>
            </a:r>
          </a:p>
        </p:txBody>
      </p:sp>
      <p:sp>
        <p:nvSpPr>
          <p:cNvPr id="3" name="Subtitle 2">
            <a:extLst>
              <a:ext uri="{FF2B5EF4-FFF2-40B4-BE49-F238E27FC236}">
                <a16:creationId xmlns:a16="http://schemas.microsoft.com/office/drawing/2014/main" id="{17186747-0BFD-4B75-9D3C-0195262A7AA6}"/>
              </a:ext>
            </a:extLst>
          </p:cNvPr>
          <p:cNvSpPr>
            <a:spLocks noGrp="1"/>
          </p:cNvSpPr>
          <p:nvPr>
            <p:ph type="body" idx="1"/>
          </p:nvPr>
        </p:nvSpPr>
        <p:spPr>
          <a:xfrm>
            <a:off x="831850" y="4589463"/>
            <a:ext cx="10515600" cy="1500187"/>
          </a:xfrm>
        </p:spPr>
        <p:txBody>
          <a:bodyPr>
            <a:normAutofit/>
          </a:bodyPr>
          <a:lstStyle/>
          <a:p>
            <a:r>
              <a:rPr lang="en-US" sz="1700" dirty="0"/>
              <a:t>Club No. 88249</a:t>
            </a:r>
          </a:p>
          <a:p>
            <a:r>
              <a:rPr lang="en-US" sz="1700" dirty="0"/>
              <a:t>Rotary Club of Bonifacio Global City Central</a:t>
            </a:r>
          </a:p>
          <a:p>
            <a:r>
              <a:rPr lang="en-US" sz="1700" dirty="0"/>
              <a:t>15 September 2020</a:t>
            </a:r>
          </a:p>
          <a:p>
            <a:r>
              <a:rPr lang="en-US" sz="1700" dirty="0"/>
              <a:t>Virtual Meeting via MS Teams</a:t>
            </a:r>
          </a:p>
        </p:txBody>
      </p:sp>
    </p:spTree>
    <p:extLst>
      <p:ext uri="{BB962C8B-B14F-4D97-AF65-F5344CB8AC3E}">
        <p14:creationId xmlns:p14="http://schemas.microsoft.com/office/powerpoint/2010/main" val="5068463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2290F4-A056-4208-90E0-00A4CC9301B1}"/>
              </a:ext>
            </a:extLst>
          </p:cNvPr>
          <p:cNvSpPr>
            <a:spLocks noGrp="1"/>
          </p:cNvSpPr>
          <p:nvPr>
            <p:ph type="title"/>
          </p:nvPr>
        </p:nvSpPr>
        <p:spPr>
          <a:xfrm>
            <a:off x="838200" y="365125"/>
            <a:ext cx="10515600" cy="1325563"/>
          </a:xfrm>
        </p:spPr>
        <p:txBody>
          <a:bodyPr anchor="ctr">
            <a:normAutofit/>
          </a:bodyPr>
          <a:lstStyle/>
          <a:p>
            <a:r>
              <a:rPr lang="en-US" b="1" dirty="0"/>
              <a:t>Club Meeting Schedule</a:t>
            </a:r>
          </a:p>
        </p:txBody>
      </p:sp>
      <p:graphicFrame>
        <p:nvGraphicFramePr>
          <p:cNvPr id="11" name="Content Placeholder 2">
            <a:extLst>
              <a:ext uri="{FF2B5EF4-FFF2-40B4-BE49-F238E27FC236}">
                <a16:creationId xmlns:a16="http://schemas.microsoft.com/office/drawing/2014/main" id="{0B9EC4AF-F485-4D22-B53F-713EE52E3BBC}"/>
              </a:ext>
            </a:extLst>
          </p:cNvPr>
          <p:cNvGraphicFramePr>
            <a:graphicFrameLocks noGrp="1"/>
          </p:cNvGraphicFramePr>
          <p:nvPr>
            <p:ph idx="1"/>
            <p:extLst>
              <p:ext uri="{D42A27DB-BD31-4B8C-83A1-F6EECF244321}">
                <p14:modId xmlns:p14="http://schemas.microsoft.com/office/powerpoint/2010/main" val="1893673979"/>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0303135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3BC4E6-94E0-4694-8AB5-54E66519ED6F}"/>
              </a:ext>
            </a:extLst>
          </p:cNvPr>
          <p:cNvSpPr>
            <a:spLocks noGrp="1"/>
          </p:cNvSpPr>
          <p:nvPr>
            <p:ph type="title"/>
          </p:nvPr>
        </p:nvSpPr>
        <p:spPr/>
        <p:txBody>
          <a:bodyPr/>
          <a:lstStyle/>
          <a:p>
            <a:r>
              <a:rPr lang="en-US" b="1" dirty="0"/>
              <a:t>Invocation / National Anthem</a:t>
            </a:r>
          </a:p>
        </p:txBody>
      </p:sp>
      <p:sp>
        <p:nvSpPr>
          <p:cNvPr id="3" name="Content Placeholder 2">
            <a:extLst>
              <a:ext uri="{FF2B5EF4-FFF2-40B4-BE49-F238E27FC236}">
                <a16:creationId xmlns:a16="http://schemas.microsoft.com/office/drawing/2014/main" id="{1885EB63-716A-499E-B459-003E4592ED7F}"/>
              </a:ext>
            </a:extLst>
          </p:cNvPr>
          <p:cNvSpPr>
            <a:spLocks noGrp="1"/>
          </p:cNvSpPr>
          <p:nvPr>
            <p:ph sz="half" idx="1"/>
          </p:nvPr>
        </p:nvSpPr>
        <p:spPr/>
        <p:txBody>
          <a:bodyPr>
            <a:normAutofit/>
          </a:bodyPr>
          <a:lstStyle/>
          <a:p>
            <a:pPr marL="0" indent="0">
              <a:buNone/>
            </a:pPr>
            <a:r>
              <a:rPr lang="en-US" sz="1600" dirty="0"/>
              <a:t>May those assembled here today enjoy the many offerings of Rotary. May we abide by the rules we have established, those of trust, fellowship and ethics, and may we place Service above Self, in our daily endeavors. And may we always test ourselves and our efforts to be sure they are the truth, good for all concerned, of benefit to mankind, and provide peace ands understanding. Amen.</a:t>
            </a:r>
          </a:p>
        </p:txBody>
      </p:sp>
      <p:pic>
        <p:nvPicPr>
          <p:cNvPr id="6" name="Content Placeholder 5" descr="A close up of a flag&#10;&#10;Description automatically generated">
            <a:extLst>
              <a:ext uri="{FF2B5EF4-FFF2-40B4-BE49-F238E27FC236}">
                <a16:creationId xmlns:a16="http://schemas.microsoft.com/office/drawing/2014/main" id="{448FD5AD-A571-4854-9967-F7D0F6328970}"/>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6096000" y="1491457"/>
            <a:ext cx="1627188" cy="813594"/>
          </a:xfrm>
        </p:spPr>
      </p:pic>
      <p:pic>
        <p:nvPicPr>
          <p:cNvPr id="8" name="Picture 7" descr="A close up of a flag&#10;&#10;Description automatically generated">
            <a:extLst>
              <a:ext uri="{FF2B5EF4-FFF2-40B4-BE49-F238E27FC236}">
                <a16:creationId xmlns:a16="http://schemas.microsoft.com/office/drawing/2014/main" id="{CFEB96C0-4350-4842-BD68-4E0E8718C73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10311" y="1228726"/>
            <a:ext cx="1649864" cy="923924"/>
          </a:xfrm>
          <a:prstGeom prst="rect">
            <a:avLst/>
          </a:prstGeom>
        </p:spPr>
      </p:pic>
      <p:pic>
        <p:nvPicPr>
          <p:cNvPr id="10" name="Picture 9" descr="A close up of a flag&#10;&#10;Description automatically generated">
            <a:extLst>
              <a:ext uri="{FF2B5EF4-FFF2-40B4-BE49-F238E27FC236}">
                <a16:creationId xmlns:a16="http://schemas.microsoft.com/office/drawing/2014/main" id="{41ED7DC6-9684-4848-A171-5C3F12C8EFD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246184" y="4686300"/>
            <a:ext cx="1490663" cy="1490663"/>
          </a:xfrm>
          <a:prstGeom prst="rect">
            <a:avLst/>
          </a:prstGeom>
        </p:spPr>
      </p:pic>
      <p:pic>
        <p:nvPicPr>
          <p:cNvPr id="12" name="Picture 11" descr="A close up of a flag&#10;&#10;Description automatically generated">
            <a:extLst>
              <a:ext uri="{FF2B5EF4-FFF2-40B4-BE49-F238E27FC236}">
                <a16:creationId xmlns:a16="http://schemas.microsoft.com/office/drawing/2014/main" id="{94307289-6021-4DCD-8581-9966FBE5172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144218" y="1743724"/>
            <a:ext cx="1547812" cy="1029999"/>
          </a:xfrm>
          <a:prstGeom prst="rect">
            <a:avLst/>
          </a:prstGeom>
        </p:spPr>
      </p:pic>
      <p:pic>
        <p:nvPicPr>
          <p:cNvPr id="14" name="Picture 13" descr="A close up of a flag&#10;&#10;Description automatically generated">
            <a:extLst>
              <a:ext uri="{FF2B5EF4-FFF2-40B4-BE49-F238E27FC236}">
                <a16:creationId xmlns:a16="http://schemas.microsoft.com/office/drawing/2014/main" id="{06D1924E-9E9E-4799-B31A-E87911725AE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189423" y="4552950"/>
            <a:ext cx="2175670" cy="1270177"/>
          </a:xfrm>
          <a:prstGeom prst="rect">
            <a:avLst/>
          </a:prstGeom>
        </p:spPr>
      </p:pic>
      <p:pic>
        <p:nvPicPr>
          <p:cNvPr id="16" name="Picture 15" descr="A close up of a flag&#10;&#10;Description automatically generated">
            <a:extLst>
              <a:ext uri="{FF2B5EF4-FFF2-40B4-BE49-F238E27FC236}">
                <a16:creationId xmlns:a16="http://schemas.microsoft.com/office/drawing/2014/main" id="{7E44521A-53A4-4AE9-8B6F-65E50398C15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166584" y="2536763"/>
            <a:ext cx="1649864" cy="1214385"/>
          </a:xfrm>
          <a:prstGeom prst="rect">
            <a:avLst/>
          </a:prstGeom>
        </p:spPr>
      </p:pic>
      <p:pic>
        <p:nvPicPr>
          <p:cNvPr id="18" name="Picture 17" descr="A close up of a flag&#10;&#10;Description automatically generated">
            <a:extLst>
              <a:ext uri="{FF2B5EF4-FFF2-40B4-BE49-F238E27FC236}">
                <a16:creationId xmlns:a16="http://schemas.microsoft.com/office/drawing/2014/main" id="{FEBFC376-E2CF-4205-8ACA-55792764F011}"/>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494354" y="2915066"/>
            <a:ext cx="1870739" cy="1169212"/>
          </a:xfrm>
          <a:prstGeom prst="rect">
            <a:avLst/>
          </a:prstGeom>
        </p:spPr>
      </p:pic>
      <p:pic>
        <p:nvPicPr>
          <p:cNvPr id="20" name="Picture 19">
            <a:extLst>
              <a:ext uri="{FF2B5EF4-FFF2-40B4-BE49-F238E27FC236}">
                <a16:creationId xmlns:a16="http://schemas.microsoft.com/office/drawing/2014/main" id="{B3145FE1-36F9-469E-AF69-43D4A17D4ED2}"/>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8218673" y="3707549"/>
            <a:ext cx="1947911" cy="1022351"/>
          </a:xfrm>
          <a:prstGeom prst="rect">
            <a:avLst/>
          </a:prstGeom>
        </p:spPr>
      </p:pic>
      <p:pic>
        <p:nvPicPr>
          <p:cNvPr id="5" name="Picture 4" descr="A close up of a flag&#10;&#10;Description automatically generated">
            <a:extLst>
              <a:ext uri="{FF2B5EF4-FFF2-40B4-BE49-F238E27FC236}">
                <a16:creationId xmlns:a16="http://schemas.microsoft.com/office/drawing/2014/main" id="{03F4ED4B-3F2D-4155-9F63-A048DFADE804}"/>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8717549" y="4790584"/>
            <a:ext cx="1325564" cy="1325564"/>
          </a:xfrm>
          <a:prstGeom prst="rect">
            <a:avLst/>
          </a:prstGeom>
        </p:spPr>
      </p:pic>
    </p:spTree>
    <p:extLst>
      <p:ext uri="{BB962C8B-B14F-4D97-AF65-F5344CB8AC3E}">
        <p14:creationId xmlns:p14="http://schemas.microsoft.com/office/powerpoint/2010/main" val="15084078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B78338-7090-4676-AD3B-18B90B995EE9}"/>
              </a:ext>
            </a:extLst>
          </p:cNvPr>
          <p:cNvSpPr>
            <a:spLocks noGrp="1"/>
          </p:cNvSpPr>
          <p:nvPr>
            <p:ph type="title"/>
          </p:nvPr>
        </p:nvSpPr>
        <p:spPr/>
        <p:txBody>
          <a:bodyPr/>
          <a:lstStyle/>
          <a:p>
            <a:r>
              <a:rPr lang="en-US" b="1" dirty="0"/>
              <a:t>Welcome</a:t>
            </a:r>
          </a:p>
        </p:txBody>
      </p:sp>
      <p:sp>
        <p:nvSpPr>
          <p:cNvPr id="3" name="Content Placeholder 2">
            <a:extLst>
              <a:ext uri="{FF2B5EF4-FFF2-40B4-BE49-F238E27FC236}">
                <a16:creationId xmlns:a16="http://schemas.microsoft.com/office/drawing/2014/main" id="{44E448D6-F92A-4F0D-BDF7-2087391C407D}"/>
              </a:ext>
            </a:extLst>
          </p:cNvPr>
          <p:cNvSpPr>
            <a:spLocks noGrp="1"/>
          </p:cNvSpPr>
          <p:nvPr>
            <p:ph idx="1"/>
          </p:nvPr>
        </p:nvSpPr>
        <p:spPr/>
        <p:txBody>
          <a:bodyPr/>
          <a:lstStyle/>
          <a:p>
            <a:r>
              <a:rPr lang="en-US" dirty="0"/>
              <a:t>Guests and Visiting Rotarians</a:t>
            </a:r>
          </a:p>
          <a:p>
            <a:pPr lvl="1"/>
            <a:r>
              <a:rPr lang="en-US" dirty="0"/>
              <a:t>District Committee Chair Archie </a:t>
            </a:r>
            <a:r>
              <a:rPr lang="en-US" dirty="0" err="1"/>
              <a:t>Reano</a:t>
            </a:r>
            <a:endParaRPr lang="en-US" dirty="0"/>
          </a:p>
          <a:p>
            <a:pPr lvl="1"/>
            <a:r>
              <a:rPr lang="en-US" dirty="0"/>
              <a:t>Guest Speaker Ada Milby</a:t>
            </a:r>
          </a:p>
          <a:p>
            <a:pPr lvl="1"/>
            <a:r>
              <a:rPr lang="en-US" dirty="0"/>
              <a:t>Francine </a:t>
            </a:r>
            <a:r>
              <a:rPr lang="en-US" dirty="0" err="1"/>
              <a:t>Geli</a:t>
            </a:r>
            <a:r>
              <a:rPr lang="en-US" dirty="0"/>
              <a:t> – Rotaract Club President</a:t>
            </a:r>
          </a:p>
          <a:p>
            <a:pPr lvl="1"/>
            <a:r>
              <a:rPr lang="en-US" dirty="0" err="1"/>
              <a:t>Rotaractors</a:t>
            </a:r>
            <a:r>
              <a:rPr lang="en-US" dirty="0"/>
              <a:t> in attendance</a:t>
            </a:r>
          </a:p>
          <a:p>
            <a:pPr lvl="1"/>
            <a:endParaRPr lang="en-US" dirty="0"/>
          </a:p>
        </p:txBody>
      </p:sp>
    </p:spTree>
    <p:extLst>
      <p:ext uri="{BB962C8B-B14F-4D97-AF65-F5344CB8AC3E}">
        <p14:creationId xmlns:p14="http://schemas.microsoft.com/office/powerpoint/2010/main" val="1952755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B78338-7090-4676-AD3B-18B90B995EE9}"/>
              </a:ext>
            </a:extLst>
          </p:cNvPr>
          <p:cNvSpPr>
            <a:spLocks noGrp="1"/>
          </p:cNvSpPr>
          <p:nvPr>
            <p:ph type="title"/>
          </p:nvPr>
        </p:nvSpPr>
        <p:spPr/>
        <p:txBody>
          <a:bodyPr/>
          <a:lstStyle/>
          <a:p>
            <a:r>
              <a:rPr lang="en-US" b="1" dirty="0"/>
              <a:t>Rotaract Induction Ceremony</a:t>
            </a:r>
          </a:p>
        </p:txBody>
      </p:sp>
      <p:sp>
        <p:nvSpPr>
          <p:cNvPr id="3" name="Content Placeholder 2">
            <a:extLst>
              <a:ext uri="{FF2B5EF4-FFF2-40B4-BE49-F238E27FC236}">
                <a16:creationId xmlns:a16="http://schemas.microsoft.com/office/drawing/2014/main" id="{44E448D6-F92A-4F0D-BDF7-2087391C407D}"/>
              </a:ext>
            </a:extLst>
          </p:cNvPr>
          <p:cNvSpPr>
            <a:spLocks noGrp="1"/>
          </p:cNvSpPr>
          <p:nvPr>
            <p:ph idx="1"/>
          </p:nvPr>
        </p:nvSpPr>
        <p:spPr/>
        <p:txBody>
          <a:bodyPr/>
          <a:lstStyle/>
          <a:p>
            <a:r>
              <a:rPr lang="en-US" dirty="0"/>
              <a:t>Recitation of the 4-Way Test – Service Projects and Public Image Co-Chair </a:t>
            </a:r>
            <a:r>
              <a:rPr lang="en-US" dirty="0" err="1"/>
              <a:t>Rtn</a:t>
            </a:r>
            <a:r>
              <a:rPr lang="en-US" dirty="0"/>
              <a:t> Ofelia </a:t>
            </a:r>
            <a:r>
              <a:rPr lang="en-US" dirty="0" err="1"/>
              <a:t>Orcales</a:t>
            </a:r>
            <a:endParaRPr lang="en-US" dirty="0"/>
          </a:p>
          <a:p>
            <a:r>
              <a:rPr lang="en-US" dirty="0"/>
              <a:t>Induction of Officers and Members of The Rotaract Club of </a:t>
            </a:r>
            <a:r>
              <a:rPr lang="en-US" dirty="0" err="1"/>
              <a:t>Enderun</a:t>
            </a:r>
            <a:r>
              <a:rPr lang="en-US" dirty="0"/>
              <a:t> Colleges</a:t>
            </a:r>
          </a:p>
          <a:p>
            <a:pPr lvl="1"/>
            <a:r>
              <a:rPr lang="en-US" dirty="0"/>
              <a:t>Charging of the Officers and Directors – DCC Archie </a:t>
            </a:r>
            <a:r>
              <a:rPr lang="en-US" dirty="0" err="1"/>
              <a:t>Reano</a:t>
            </a:r>
            <a:endParaRPr lang="en-US" dirty="0"/>
          </a:p>
          <a:p>
            <a:pPr lvl="1"/>
            <a:r>
              <a:rPr lang="en-US" dirty="0"/>
              <a:t>Oath of Officers and Members – PVP Rich Medalla</a:t>
            </a:r>
          </a:p>
          <a:p>
            <a:pPr lvl="1"/>
            <a:r>
              <a:rPr lang="en-US" dirty="0"/>
              <a:t>Inaugural Speech by Rotaract President – Francine </a:t>
            </a:r>
            <a:r>
              <a:rPr lang="en-US" dirty="0" err="1"/>
              <a:t>Geli</a:t>
            </a:r>
            <a:endParaRPr lang="en-US" dirty="0"/>
          </a:p>
          <a:p>
            <a:r>
              <a:rPr lang="en-US" dirty="0"/>
              <a:t>Closing Remarks – PVP Rich Medalla</a:t>
            </a:r>
          </a:p>
          <a:p>
            <a:pPr lvl="1"/>
            <a:endParaRPr lang="en-US" dirty="0"/>
          </a:p>
          <a:p>
            <a:endParaRPr lang="en-US" dirty="0"/>
          </a:p>
        </p:txBody>
      </p:sp>
    </p:spTree>
    <p:extLst>
      <p:ext uri="{BB962C8B-B14F-4D97-AF65-F5344CB8AC3E}">
        <p14:creationId xmlns:p14="http://schemas.microsoft.com/office/powerpoint/2010/main" val="41477664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9390B0-5E7D-46DA-83C6-3CEEE708E35D}"/>
              </a:ext>
            </a:extLst>
          </p:cNvPr>
          <p:cNvSpPr>
            <a:spLocks noGrp="1"/>
          </p:cNvSpPr>
          <p:nvPr>
            <p:ph type="title"/>
          </p:nvPr>
        </p:nvSpPr>
        <p:spPr/>
        <p:txBody>
          <a:bodyPr/>
          <a:lstStyle/>
          <a:p>
            <a:r>
              <a:rPr lang="en-US" b="1" dirty="0"/>
              <a:t>The Four Way Test</a:t>
            </a:r>
          </a:p>
        </p:txBody>
      </p:sp>
      <p:pic>
        <p:nvPicPr>
          <p:cNvPr id="5" name="Content Placeholder 4" descr="A blue and white sign&#10;&#10;Description automatically generated">
            <a:extLst>
              <a:ext uri="{FF2B5EF4-FFF2-40B4-BE49-F238E27FC236}">
                <a16:creationId xmlns:a16="http://schemas.microsoft.com/office/drawing/2014/main" id="{74F62B16-3403-4874-AA6F-8B90AFD7B50C}"/>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341428" y="1825625"/>
            <a:ext cx="3509143" cy="4351338"/>
          </a:xfrm>
        </p:spPr>
      </p:pic>
    </p:spTree>
    <p:extLst>
      <p:ext uri="{BB962C8B-B14F-4D97-AF65-F5344CB8AC3E}">
        <p14:creationId xmlns:p14="http://schemas.microsoft.com/office/powerpoint/2010/main" val="179359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B78338-7090-4676-AD3B-18B90B995EE9}"/>
              </a:ext>
            </a:extLst>
          </p:cNvPr>
          <p:cNvSpPr>
            <a:spLocks noGrp="1"/>
          </p:cNvSpPr>
          <p:nvPr>
            <p:ph type="title"/>
          </p:nvPr>
        </p:nvSpPr>
        <p:spPr/>
        <p:txBody>
          <a:bodyPr/>
          <a:lstStyle/>
          <a:p>
            <a:r>
              <a:rPr lang="en-US" b="1" dirty="0"/>
              <a:t>District Committee Chair on Youth Programs</a:t>
            </a:r>
          </a:p>
        </p:txBody>
      </p:sp>
      <p:sp>
        <p:nvSpPr>
          <p:cNvPr id="3" name="Content Placeholder 2">
            <a:extLst>
              <a:ext uri="{FF2B5EF4-FFF2-40B4-BE49-F238E27FC236}">
                <a16:creationId xmlns:a16="http://schemas.microsoft.com/office/drawing/2014/main" id="{44E448D6-F92A-4F0D-BDF7-2087391C407D}"/>
              </a:ext>
            </a:extLst>
          </p:cNvPr>
          <p:cNvSpPr>
            <a:spLocks noGrp="1"/>
          </p:cNvSpPr>
          <p:nvPr>
            <p:ph idx="1"/>
          </p:nvPr>
        </p:nvSpPr>
        <p:spPr/>
        <p:txBody>
          <a:bodyPr>
            <a:normAutofit fontScale="62500" lnSpcReduction="20000"/>
          </a:bodyPr>
          <a:lstStyle/>
          <a:p>
            <a:r>
              <a:rPr lang="en-US" sz="5800" dirty="0"/>
              <a:t>Archimedes G. </a:t>
            </a:r>
            <a:r>
              <a:rPr lang="en-US" sz="5800" dirty="0" err="1"/>
              <a:t>Reano</a:t>
            </a:r>
            <a:endParaRPr lang="en-US" sz="5800" dirty="0"/>
          </a:p>
          <a:p>
            <a:endParaRPr lang="en-US" dirty="0"/>
          </a:p>
          <a:p>
            <a:pPr lvl="1"/>
            <a:r>
              <a:rPr lang="en-US" dirty="0"/>
              <a:t>Archimedes, his real name, was derived from a Greek mathematician, astronomer and inventor. Surprisingly, all these have traits that best describes Archie. More so, he has always been a cheerful, hardworking and an intellectual individual. </a:t>
            </a:r>
          </a:p>
          <a:p>
            <a:pPr lvl="1"/>
            <a:r>
              <a:rPr lang="en-US" dirty="0"/>
              <a:t>As an entrepreneur, he has been through all phases and has worked his way up the ladder even on their own family business, </a:t>
            </a:r>
            <a:r>
              <a:rPr lang="en-US" dirty="0" err="1"/>
              <a:t>Broadchem</a:t>
            </a:r>
            <a:r>
              <a:rPr lang="en-US" dirty="0"/>
              <a:t> Philippines Biopharma Corporation, which he now oversees being the company’s CEO and President. As part of his work, he travels every so often to their principals and suppliers in Europe and Asia to keep up with the growing demands of the business. </a:t>
            </a:r>
          </a:p>
          <a:p>
            <a:pPr lvl="1"/>
            <a:r>
              <a:rPr lang="en-US" dirty="0"/>
              <a:t>As a people-person, it is natural for him to communicate smoothly with anybody thus being in Rotary makes it rewarding and fulfilling on top of the joy that it brings in helping people improve their lives through Rotary’s sustainable projects.</a:t>
            </a:r>
          </a:p>
          <a:p>
            <a:pPr lvl="1"/>
            <a:r>
              <a:rPr lang="en-US" dirty="0"/>
              <a:t>Archie as he is fondly called, is the fourth among five children of RCMN’s Past President Joe and Rotary Ann Choi </a:t>
            </a:r>
            <a:r>
              <a:rPr lang="en-US" dirty="0" err="1"/>
              <a:t>Reaño</a:t>
            </a:r>
            <a:r>
              <a:rPr lang="en-US" dirty="0"/>
              <a:t>. Both were his strong influences on extending social services and most of his beliefs that has molded his character up to this day. </a:t>
            </a:r>
          </a:p>
          <a:p>
            <a:pPr lvl="1"/>
            <a:r>
              <a:rPr lang="en-US" dirty="0"/>
              <a:t>Archie has been married to his wife of 18 years, Kristine, who has borne him with four wonderful and active children where three are now teenagers and their youngest at six years old. All four kids carry the couple’s names which they combined to “</a:t>
            </a:r>
            <a:r>
              <a:rPr lang="en-US" dirty="0" err="1"/>
              <a:t>Arstin</a:t>
            </a:r>
            <a:r>
              <a:rPr lang="en-US" dirty="0"/>
              <a:t>” followed by second names from the Bible. </a:t>
            </a:r>
          </a:p>
          <a:p>
            <a:pPr lvl="1"/>
            <a:r>
              <a:rPr lang="en-US" dirty="0"/>
              <a:t>He has been an active Rotarian since 2008 whom he was sponsored by his father, PP Joe. From then on, he continuously served the community as the Youth Project Chair which is really close to his heart.  In 2011, he’s humbled to take the seat as the Club President of RC Makati North. In 2015-16, he performed his duties as one of Gov. Pepito </a:t>
            </a:r>
            <a:r>
              <a:rPr lang="en-US" dirty="0" err="1"/>
              <a:t>Bengson’s</a:t>
            </a:r>
            <a:r>
              <a:rPr lang="en-US" dirty="0"/>
              <a:t> Assistant Governors. And for 2018-19, he served as the District’s Rotaract Chair.  Also, he has been a Paul Harris Society member since 2015. In RY2019-20, he served again as Club President.</a:t>
            </a:r>
          </a:p>
          <a:p>
            <a:endParaRPr lang="en-US" dirty="0"/>
          </a:p>
          <a:p>
            <a:pPr lvl="1"/>
            <a:endParaRPr lang="en-US" dirty="0"/>
          </a:p>
        </p:txBody>
      </p:sp>
    </p:spTree>
    <p:extLst>
      <p:ext uri="{BB962C8B-B14F-4D97-AF65-F5344CB8AC3E}">
        <p14:creationId xmlns:p14="http://schemas.microsoft.com/office/powerpoint/2010/main" val="12745406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Content Placeholder 15">
            <a:extLst>
              <a:ext uri="{FF2B5EF4-FFF2-40B4-BE49-F238E27FC236}">
                <a16:creationId xmlns:a16="http://schemas.microsoft.com/office/drawing/2014/main" id="{B17E2C94-C465-48A3-B878-5F00F34A6683}"/>
              </a:ext>
            </a:extLst>
          </p:cNvPr>
          <p:cNvSpPr>
            <a:spLocks noGrp="1"/>
          </p:cNvSpPr>
          <p:nvPr>
            <p:ph sz="half" idx="2"/>
          </p:nvPr>
        </p:nvSpPr>
        <p:spPr>
          <a:xfrm>
            <a:off x="838200" y="1712404"/>
            <a:ext cx="5181600" cy="4351338"/>
          </a:xfrm>
        </p:spPr>
        <p:txBody>
          <a:bodyPr>
            <a:normAutofit/>
          </a:bodyPr>
          <a:lstStyle/>
          <a:p>
            <a:endParaRPr lang="en-US" dirty="0"/>
          </a:p>
          <a:p>
            <a:endParaRPr lang="en-US" dirty="0"/>
          </a:p>
        </p:txBody>
      </p:sp>
      <p:pic>
        <p:nvPicPr>
          <p:cNvPr id="3" name="Picture 2" descr="A screenshot of a cell phone&#10;&#10;Description automatically generated">
            <a:extLst>
              <a:ext uri="{FF2B5EF4-FFF2-40B4-BE49-F238E27FC236}">
                <a16:creationId xmlns:a16="http://schemas.microsoft.com/office/drawing/2014/main" id="{2DC606C8-F2B6-41D6-A078-78AA5A9DF23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8200" y="46984"/>
            <a:ext cx="10890380" cy="6129980"/>
          </a:xfrm>
          <a:prstGeom prst="rect">
            <a:avLst/>
          </a:prstGeom>
        </p:spPr>
      </p:pic>
    </p:spTree>
    <p:extLst>
      <p:ext uri="{BB962C8B-B14F-4D97-AF65-F5344CB8AC3E}">
        <p14:creationId xmlns:p14="http://schemas.microsoft.com/office/powerpoint/2010/main" val="25361408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A4E909-EED9-4566-85ED-C862E94B0B5D}"/>
              </a:ext>
            </a:extLst>
          </p:cNvPr>
          <p:cNvSpPr>
            <a:spLocks noGrp="1"/>
          </p:cNvSpPr>
          <p:nvPr>
            <p:ph type="title"/>
          </p:nvPr>
        </p:nvSpPr>
        <p:spPr/>
        <p:txBody>
          <a:bodyPr/>
          <a:lstStyle/>
          <a:p>
            <a:r>
              <a:rPr lang="en-US" b="1" dirty="0"/>
              <a:t>Induction Closing Remarks</a:t>
            </a:r>
          </a:p>
        </p:txBody>
      </p:sp>
      <p:sp>
        <p:nvSpPr>
          <p:cNvPr id="3" name="Content Placeholder 2">
            <a:extLst>
              <a:ext uri="{FF2B5EF4-FFF2-40B4-BE49-F238E27FC236}">
                <a16:creationId xmlns:a16="http://schemas.microsoft.com/office/drawing/2014/main" id="{CB0350FD-45A5-42A7-8CE7-48FC957E995C}"/>
              </a:ext>
            </a:extLst>
          </p:cNvPr>
          <p:cNvSpPr>
            <a:spLocks noGrp="1"/>
          </p:cNvSpPr>
          <p:nvPr>
            <p:ph idx="1"/>
          </p:nvPr>
        </p:nvSpPr>
        <p:spPr/>
        <p:txBody>
          <a:bodyPr/>
          <a:lstStyle/>
          <a:p>
            <a:r>
              <a:rPr lang="en-US" dirty="0"/>
              <a:t>Serving Humanity</a:t>
            </a:r>
          </a:p>
          <a:p>
            <a:r>
              <a:rPr lang="en-US" dirty="0"/>
              <a:t>Making a Difference</a:t>
            </a:r>
          </a:p>
          <a:p>
            <a:r>
              <a:rPr lang="en-US" dirty="0"/>
              <a:t>Connecting the World</a:t>
            </a:r>
          </a:p>
          <a:p>
            <a:endParaRPr lang="en-US" dirty="0"/>
          </a:p>
        </p:txBody>
      </p:sp>
    </p:spTree>
    <p:extLst>
      <p:ext uri="{BB962C8B-B14F-4D97-AF65-F5344CB8AC3E}">
        <p14:creationId xmlns:p14="http://schemas.microsoft.com/office/powerpoint/2010/main" val="19476950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B4BB7D-408E-4E0A-BD36-2DEFEF58ED22}"/>
              </a:ext>
            </a:extLst>
          </p:cNvPr>
          <p:cNvSpPr>
            <a:spLocks noGrp="1"/>
          </p:cNvSpPr>
          <p:nvPr>
            <p:ph type="title"/>
          </p:nvPr>
        </p:nvSpPr>
        <p:spPr>
          <a:xfrm>
            <a:off x="838200" y="365125"/>
            <a:ext cx="10515600" cy="1325563"/>
          </a:xfrm>
        </p:spPr>
        <p:txBody>
          <a:bodyPr anchor="ctr">
            <a:normAutofit/>
          </a:bodyPr>
          <a:lstStyle/>
          <a:p>
            <a:r>
              <a:rPr lang="en-US" b="1" dirty="0"/>
              <a:t>Guest Speaker: </a:t>
            </a:r>
            <a:r>
              <a:rPr lang="en-US" sz="4400" b="1" dirty="0"/>
              <a:t>Ada Milby</a:t>
            </a:r>
            <a:endParaRPr lang="en-US" b="1" dirty="0"/>
          </a:p>
        </p:txBody>
      </p:sp>
      <p:sp>
        <p:nvSpPr>
          <p:cNvPr id="6" name="Content Placeholder 5">
            <a:extLst>
              <a:ext uri="{FF2B5EF4-FFF2-40B4-BE49-F238E27FC236}">
                <a16:creationId xmlns:a16="http://schemas.microsoft.com/office/drawing/2014/main" id="{BE9E97E7-091C-4778-847D-68D5B8C1910B}"/>
              </a:ext>
            </a:extLst>
          </p:cNvPr>
          <p:cNvSpPr>
            <a:spLocks noGrp="1"/>
          </p:cNvSpPr>
          <p:nvPr>
            <p:ph sz="half" idx="1"/>
          </p:nvPr>
        </p:nvSpPr>
        <p:spPr>
          <a:xfrm>
            <a:off x="838200" y="1358283"/>
            <a:ext cx="5181600" cy="4818680"/>
          </a:xfrm>
        </p:spPr>
        <p:txBody>
          <a:bodyPr>
            <a:normAutofit/>
          </a:bodyPr>
          <a:lstStyle/>
          <a:p>
            <a:pPr marL="0" indent="0">
              <a:buNone/>
            </a:pPr>
            <a:endParaRPr lang="en-US" sz="3600" dirty="0"/>
          </a:p>
          <a:p>
            <a:pPr marL="0" indent="0">
              <a:buNone/>
            </a:pPr>
            <a:endParaRPr lang="en-US" sz="3600" b="1" dirty="0"/>
          </a:p>
          <a:p>
            <a:pPr marL="0" indent="0">
              <a:buNone/>
            </a:pPr>
            <a:endParaRPr lang="en-US" sz="1200" dirty="0"/>
          </a:p>
        </p:txBody>
      </p:sp>
      <p:pic>
        <p:nvPicPr>
          <p:cNvPr id="5" name="Picture 4">
            <a:extLst>
              <a:ext uri="{FF2B5EF4-FFF2-40B4-BE49-F238E27FC236}">
                <a16:creationId xmlns:a16="http://schemas.microsoft.com/office/drawing/2014/main" id="{9A1063C7-A47C-4F8B-A7F2-2A63CD4B050E}"/>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2012272" y="2163985"/>
            <a:ext cx="2393272" cy="2530030"/>
          </a:xfrm>
          <a:prstGeom prst="rect">
            <a:avLst/>
          </a:prstGeom>
        </p:spPr>
      </p:pic>
      <p:sp>
        <p:nvSpPr>
          <p:cNvPr id="8" name="Content Placeholder 5">
            <a:extLst>
              <a:ext uri="{FF2B5EF4-FFF2-40B4-BE49-F238E27FC236}">
                <a16:creationId xmlns:a16="http://schemas.microsoft.com/office/drawing/2014/main" id="{3F31243F-C523-4C41-B0E8-61526B7B561C}"/>
              </a:ext>
            </a:extLst>
          </p:cNvPr>
          <p:cNvSpPr txBox="1">
            <a:spLocks/>
          </p:cNvSpPr>
          <p:nvPr/>
        </p:nvSpPr>
        <p:spPr>
          <a:xfrm>
            <a:off x="6172200" y="1690688"/>
            <a:ext cx="5181600" cy="481868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Wingdings" panose="05000000000000000000" pitchFamily="2" charset="2"/>
              <a:buChar char="Ø"/>
            </a:pPr>
            <a:r>
              <a:rPr lang="en-US" sz="1800" dirty="0">
                <a:effectLst/>
                <a:latin typeface="Calibri" panose="020F0502020204030204" pitchFamily="34" charset="0"/>
                <a:ea typeface="Times New Roman" panose="02020603050405020304" pitchFamily="18" charset="0"/>
              </a:rPr>
              <a:t>Ada is a former captain for the Philippine National Women’s teams (15s and 7s). She is currently the Secretary General for Philippine Rugby Football Union and a member of Asia Rugby Executive Committee, chairing the Women's Advisory Committee that promotes the acceleration and visibility of women in rugby throughout Asia. She also serves on the Philippine National Olympic Committee Women in Sports Commission and was the first woman appointed to World Rugby Council, rugby’s highest decision-making body.</a:t>
            </a:r>
            <a:endParaRPr lang="en-US" sz="2600" dirty="0"/>
          </a:p>
          <a:p>
            <a:pPr marL="0" indent="0">
              <a:buFont typeface="Arial" panose="020B0604020202020204" pitchFamily="34" charset="0"/>
              <a:buNone/>
            </a:pPr>
            <a:endParaRPr lang="en-US" sz="1200" dirty="0"/>
          </a:p>
        </p:txBody>
      </p:sp>
    </p:spTree>
    <p:extLst>
      <p:ext uri="{BB962C8B-B14F-4D97-AF65-F5344CB8AC3E}">
        <p14:creationId xmlns:p14="http://schemas.microsoft.com/office/powerpoint/2010/main" val="12235852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B78338-7090-4676-AD3B-18B90B995EE9}"/>
              </a:ext>
            </a:extLst>
          </p:cNvPr>
          <p:cNvSpPr>
            <a:spLocks noGrp="1"/>
          </p:cNvSpPr>
          <p:nvPr>
            <p:ph type="title"/>
          </p:nvPr>
        </p:nvSpPr>
        <p:spPr/>
        <p:txBody>
          <a:bodyPr/>
          <a:lstStyle/>
          <a:p>
            <a:r>
              <a:rPr lang="en-US" b="1" dirty="0"/>
              <a:t>Club Officers Reporting</a:t>
            </a:r>
          </a:p>
        </p:txBody>
      </p:sp>
      <p:sp>
        <p:nvSpPr>
          <p:cNvPr id="3" name="Content Placeholder 2">
            <a:extLst>
              <a:ext uri="{FF2B5EF4-FFF2-40B4-BE49-F238E27FC236}">
                <a16:creationId xmlns:a16="http://schemas.microsoft.com/office/drawing/2014/main" id="{44E448D6-F92A-4F0D-BDF7-2087391C407D}"/>
              </a:ext>
            </a:extLst>
          </p:cNvPr>
          <p:cNvSpPr>
            <a:spLocks noGrp="1"/>
          </p:cNvSpPr>
          <p:nvPr>
            <p:ph idx="1"/>
          </p:nvPr>
        </p:nvSpPr>
        <p:spPr/>
        <p:txBody>
          <a:bodyPr/>
          <a:lstStyle/>
          <a:p>
            <a:r>
              <a:rPr lang="en-US" dirty="0"/>
              <a:t>President – PVP Rich</a:t>
            </a:r>
          </a:p>
          <a:p>
            <a:r>
              <a:rPr lang="en-US" dirty="0"/>
              <a:t>Secretary – </a:t>
            </a:r>
            <a:r>
              <a:rPr lang="en-US" dirty="0" err="1"/>
              <a:t>Rtn</a:t>
            </a:r>
            <a:r>
              <a:rPr lang="en-US" dirty="0"/>
              <a:t> Martyn</a:t>
            </a:r>
          </a:p>
          <a:p>
            <a:r>
              <a:rPr lang="en-US" dirty="0"/>
              <a:t>Treasurer – </a:t>
            </a:r>
            <a:r>
              <a:rPr lang="en-US" dirty="0" err="1"/>
              <a:t>Rtn</a:t>
            </a:r>
            <a:r>
              <a:rPr lang="en-US" dirty="0"/>
              <a:t> Amal</a:t>
            </a:r>
          </a:p>
          <a:p>
            <a:r>
              <a:rPr lang="en-US" dirty="0"/>
              <a:t>Club Admin – </a:t>
            </a:r>
            <a:r>
              <a:rPr lang="en-US" dirty="0" err="1"/>
              <a:t>Rtn</a:t>
            </a:r>
            <a:r>
              <a:rPr lang="en-US" dirty="0"/>
              <a:t> Janet</a:t>
            </a:r>
          </a:p>
          <a:p>
            <a:endParaRPr lang="en-US" dirty="0"/>
          </a:p>
        </p:txBody>
      </p:sp>
    </p:spTree>
    <p:extLst>
      <p:ext uri="{BB962C8B-B14F-4D97-AF65-F5344CB8AC3E}">
        <p14:creationId xmlns:p14="http://schemas.microsoft.com/office/powerpoint/2010/main" val="29583169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1B666-AD9E-4D32-BF89-2851C857031A}"/>
              </a:ext>
            </a:extLst>
          </p:cNvPr>
          <p:cNvSpPr>
            <a:spLocks noGrp="1"/>
          </p:cNvSpPr>
          <p:nvPr>
            <p:ph type="title"/>
          </p:nvPr>
        </p:nvSpPr>
        <p:spPr/>
        <p:txBody>
          <a:bodyPr/>
          <a:lstStyle/>
          <a:p>
            <a:r>
              <a:rPr lang="en-US" b="1" dirty="0"/>
              <a:t>President’s Corner</a:t>
            </a:r>
          </a:p>
        </p:txBody>
      </p:sp>
      <p:sp>
        <p:nvSpPr>
          <p:cNvPr id="3" name="Content Placeholder 2">
            <a:extLst>
              <a:ext uri="{FF2B5EF4-FFF2-40B4-BE49-F238E27FC236}">
                <a16:creationId xmlns:a16="http://schemas.microsoft.com/office/drawing/2014/main" id="{6992926B-21E9-4674-8CF3-6F92AA6155A4}"/>
              </a:ext>
            </a:extLst>
          </p:cNvPr>
          <p:cNvSpPr>
            <a:spLocks noGrp="1"/>
          </p:cNvSpPr>
          <p:nvPr>
            <p:ph sz="half" idx="1"/>
          </p:nvPr>
        </p:nvSpPr>
        <p:spPr/>
        <p:txBody>
          <a:bodyPr>
            <a:normAutofit fontScale="92500" lnSpcReduction="10000"/>
          </a:bodyPr>
          <a:lstStyle/>
          <a:p>
            <a:r>
              <a:rPr lang="en-US" dirty="0"/>
              <a:t>Service Projects Updates</a:t>
            </a:r>
          </a:p>
          <a:p>
            <a:pPr lvl="1"/>
            <a:r>
              <a:rPr lang="en-US" dirty="0"/>
              <a:t>Compassionate Hope</a:t>
            </a:r>
          </a:p>
          <a:p>
            <a:pPr lvl="2"/>
            <a:r>
              <a:rPr lang="en-US" dirty="0"/>
              <a:t>reached out to Pastor Al</a:t>
            </a:r>
          </a:p>
          <a:p>
            <a:pPr lvl="2"/>
            <a:r>
              <a:rPr lang="en-US" dirty="0"/>
              <a:t>21 kids / 4 in college</a:t>
            </a:r>
          </a:p>
          <a:p>
            <a:pPr lvl="2"/>
            <a:r>
              <a:rPr lang="en-US" dirty="0"/>
              <a:t>P80,000/month food expenses</a:t>
            </a:r>
          </a:p>
          <a:p>
            <a:pPr lvl="2"/>
            <a:r>
              <a:rPr lang="en-US" dirty="0"/>
              <a:t>water well P15k for 20ft pipe * (9-10 pipes needed) + P30k pump = ~ P200k</a:t>
            </a:r>
          </a:p>
          <a:p>
            <a:pPr lvl="2"/>
            <a:r>
              <a:rPr lang="en-US" dirty="0"/>
              <a:t>seeds / vegetable garden</a:t>
            </a:r>
          </a:p>
          <a:p>
            <a:pPr lvl="1"/>
            <a:r>
              <a:rPr lang="en-US" dirty="0"/>
              <a:t>Online Forum on Wellness, Leadership and Mentoring</a:t>
            </a:r>
          </a:p>
          <a:p>
            <a:pPr lvl="1"/>
            <a:r>
              <a:rPr lang="en-US" dirty="0"/>
              <a:t>BGC Greenway</a:t>
            </a:r>
          </a:p>
          <a:p>
            <a:pPr lvl="1"/>
            <a:r>
              <a:rPr lang="en-US" dirty="0"/>
              <a:t>Digital Learning Boards</a:t>
            </a:r>
          </a:p>
          <a:p>
            <a:pPr lvl="1"/>
            <a:r>
              <a:rPr lang="en-US" dirty="0"/>
              <a:t>Vocation Seminars / Online Tutoring</a:t>
            </a:r>
          </a:p>
        </p:txBody>
      </p:sp>
      <p:sp>
        <p:nvSpPr>
          <p:cNvPr id="4" name="Content Placeholder 3">
            <a:extLst>
              <a:ext uri="{FF2B5EF4-FFF2-40B4-BE49-F238E27FC236}">
                <a16:creationId xmlns:a16="http://schemas.microsoft.com/office/drawing/2014/main" id="{643861F0-0FEB-4700-B84B-1FA6C1CE5F7A}"/>
              </a:ext>
            </a:extLst>
          </p:cNvPr>
          <p:cNvSpPr>
            <a:spLocks noGrp="1"/>
          </p:cNvSpPr>
          <p:nvPr>
            <p:ph sz="half" idx="2"/>
          </p:nvPr>
        </p:nvSpPr>
        <p:spPr/>
        <p:txBody>
          <a:bodyPr>
            <a:normAutofit fontScale="92500" lnSpcReduction="10000"/>
          </a:bodyPr>
          <a:lstStyle/>
          <a:p>
            <a:r>
              <a:rPr lang="en-US" dirty="0"/>
              <a:t>Fundraising</a:t>
            </a:r>
          </a:p>
          <a:p>
            <a:pPr lvl="1"/>
            <a:r>
              <a:rPr lang="en-US" dirty="0"/>
              <a:t>Online shows/exhibits – October/November timeframe (planning)</a:t>
            </a:r>
          </a:p>
          <a:p>
            <a:pPr lvl="1"/>
            <a:r>
              <a:rPr lang="en-US" dirty="0"/>
              <a:t>Online auction – content to Rotaract</a:t>
            </a:r>
          </a:p>
          <a:p>
            <a:pPr lvl="1"/>
            <a:r>
              <a:rPr lang="en-US" dirty="0"/>
              <a:t>Crowdsourcing – obtain member volunteers to prepare detailed write-ups of service projects; utilize </a:t>
            </a:r>
            <a:r>
              <a:rPr lang="en-US" i="1" dirty="0"/>
              <a:t>justpay.to</a:t>
            </a:r>
            <a:r>
              <a:rPr lang="en-US" dirty="0"/>
              <a:t> link for donations</a:t>
            </a:r>
          </a:p>
          <a:p>
            <a:pPr lvl="1"/>
            <a:r>
              <a:rPr lang="en-US" dirty="0"/>
              <a:t>Online Marketplace for communities in need</a:t>
            </a:r>
          </a:p>
          <a:p>
            <a:pPr lvl="1"/>
            <a:endParaRPr lang="en-US" dirty="0"/>
          </a:p>
        </p:txBody>
      </p:sp>
    </p:spTree>
    <p:extLst>
      <p:ext uri="{BB962C8B-B14F-4D97-AF65-F5344CB8AC3E}">
        <p14:creationId xmlns:p14="http://schemas.microsoft.com/office/powerpoint/2010/main" val="178613948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98C8C5-4C78-41C3-AF5C-E3CB1E88EB17}"/>
              </a:ext>
            </a:extLst>
          </p:cNvPr>
          <p:cNvSpPr>
            <a:spLocks noGrp="1"/>
          </p:cNvSpPr>
          <p:nvPr>
            <p:ph type="title"/>
          </p:nvPr>
        </p:nvSpPr>
        <p:spPr/>
        <p:txBody>
          <a:bodyPr/>
          <a:lstStyle/>
          <a:p>
            <a:r>
              <a:rPr lang="en-US" b="1" dirty="0"/>
              <a:t>President’s Corner: Vocation Seminars / Mental Health Initiatives</a:t>
            </a:r>
          </a:p>
        </p:txBody>
      </p:sp>
      <p:sp>
        <p:nvSpPr>
          <p:cNvPr id="3" name="Content Placeholder 2">
            <a:extLst>
              <a:ext uri="{FF2B5EF4-FFF2-40B4-BE49-F238E27FC236}">
                <a16:creationId xmlns:a16="http://schemas.microsoft.com/office/drawing/2014/main" id="{FB5C6BB6-E0F1-4E7D-93B5-8EF5445857CC}"/>
              </a:ext>
            </a:extLst>
          </p:cNvPr>
          <p:cNvSpPr>
            <a:spLocks noGrp="1"/>
          </p:cNvSpPr>
          <p:nvPr>
            <p:ph sz="half" idx="1"/>
          </p:nvPr>
        </p:nvSpPr>
        <p:spPr/>
        <p:txBody>
          <a:bodyPr>
            <a:normAutofit fontScale="92500" lnSpcReduction="20000"/>
          </a:bodyPr>
          <a:lstStyle/>
          <a:p>
            <a:pPr marL="0" indent="0">
              <a:buNone/>
            </a:pPr>
            <a:r>
              <a:rPr lang="en-US" dirty="0"/>
              <a:t>Vocation Seminars:</a:t>
            </a:r>
          </a:p>
          <a:p>
            <a:r>
              <a:rPr lang="en-US" dirty="0"/>
              <a:t>PLAN:</a:t>
            </a:r>
          </a:p>
          <a:p>
            <a:pPr lvl="1"/>
            <a:r>
              <a:rPr lang="en-US" dirty="0"/>
              <a:t>Schedule with Taguig school contacts</a:t>
            </a:r>
          </a:p>
          <a:p>
            <a:pPr lvl="1"/>
            <a:r>
              <a:rPr lang="en-US" dirty="0"/>
              <a:t>Donations from data providers</a:t>
            </a:r>
          </a:p>
          <a:p>
            <a:pPr lvl="1"/>
            <a:r>
              <a:rPr lang="en-US" dirty="0"/>
              <a:t>Schedule online seminars with partner schools</a:t>
            </a:r>
          </a:p>
          <a:p>
            <a:pPr lvl="1"/>
            <a:r>
              <a:rPr lang="en-US" dirty="0"/>
              <a:t>Facebook Live is a suggested platform for ease of access</a:t>
            </a:r>
          </a:p>
          <a:p>
            <a:r>
              <a:rPr lang="en-US" dirty="0"/>
              <a:t>ACTION:</a:t>
            </a:r>
          </a:p>
          <a:p>
            <a:pPr lvl="1"/>
            <a:r>
              <a:rPr lang="en-US" dirty="0"/>
              <a:t>Continue to work with principals on timing and platform</a:t>
            </a:r>
          </a:p>
          <a:p>
            <a:pPr lvl="1"/>
            <a:r>
              <a:rPr lang="en-US" dirty="0"/>
              <a:t>Prepare speaking parts of volunteer Rotarians</a:t>
            </a:r>
          </a:p>
          <a:p>
            <a:pPr lvl="1"/>
            <a:r>
              <a:rPr lang="en-US" dirty="0"/>
              <a:t>Schedule timing (dates/times)</a:t>
            </a:r>
          </a:p>
        </p:txBody>
      </p:sp>
      <p:sp>
        <p:nvSpPr>
          <p:cNvPr id="4" name="Content Placeholder 2">
            <a:extLst>
              <a:ext uri="{FF2B5EF4-FFF2-40B4-BE49-F238E27FC236}">
                <a16:creationId xmlns:a16="http://schemas.microsoft.com/office/drawing/2014/main" id="{B80D016F-1EE3-4156-B91C-AA294E6430FD}"/>
              </a:ext>
            </a:extLst>
          </p:cNvPr>
          <p:cNvSpPr txBox="1">
            <a:spLocks/>
          </p:cNvSpPr>
          <p:nvPr/>
        </p:nvSpPr>
        <p:spPr>
          <a:xfrm>
            <a:off x="6019800" y="1825625"/>
            <a:ext cx="5181600" cy="4351338"/>
          </a:xfrm>
          <a:prstGeom prst="rect">
            <a:avLst/>
          </a:prstGeom>
        </p:spPr>
        <p:txBody>
          <a:bodyPr vert="horz" lIns="91440" tIns="45720" rIns="91440" bIns="45720" rtlCol="0">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dirty="0"/>
              <a:t>Mental Health Initiatives:</a:t>
            </a:r>
          </a:p>
          <a:p>
            <a:r>
              <a:rPr lang="en-US" dirty="0"/>
              <a:t>PLAN:</a:t>
            </a:r>
          </a:p>
          <a:p>
            <a:pPr lvl="1"/>
            <a:r>
              <a:rPr lang="en-US" dirty="0"/>
              <a:t>Online Forum on Wellness, Leadership and Mentoring</a:t>
            </a:r>
          </a:p>
          <a:p>
            <a:pPr lvl="1"/>
            <a:r>
              <a:rPr lang="en-US" dirty="0"/>
              <a:t>Work with Rotaract members to initiate the forum</a:t>
            </a:r>
          </a:p>
          <a:p>
            <a:pPr lvl="1"/>
            <a:r>
              <a:rPr lang="en-US" dirty="0"/>
              <a:t>Start on a “coffee table chat” approach</a:t>
            </a:r>
          </a:p>
          <a:p>
            <a:pPr lvl="1"/>
            <a:r>
              <a:rPr lang="en-US" dirty="0"/>
              <a:t>Discuss current environment, coping with the challenges</a:t>
            </a:r>
          </a:p>
          <a:p>
            <a:pPr lvl="1"/>
            <a:r>
              <a:rPr lang="en-US" dirty="0"/>
              <a:t>Identify what is needed by our Rotaract Club and our collegiate youth</a:t>
            </a:r>
          </a:p>
          <a:p>
            <a:r>
              <a:rPr lang="en-US" dirty="0"/>
              <a:t>ACTION:</a:t>
            </a:r>
          </a:p>
          <a:p>
            <a:pPr lvl="1"/>
            <a:r>
              <a:rPr lang="en-US" dirty="0"/>
              <a:t>Prepare profile of Club Members</a:t>
            </a:r>
          </a:p>
          <a:p>
            <a:pPr lvl="1"/>
            <a:r>
              <a:rPr lang="en-US" dirty="0"/>
              <a:t>Schedule once a month mentoring call with Rotaract</a:t>
            </a:r>
          </a:p>
          <a:p>
            <a:pPr lvl="1"/>
            <a:r>
              <a:rPr lang="en-US" dirty="0"/>
              <a:t>Club Committee on Youth Program</a:t>
            </a:r>
          </a:p>
          <a:p>
            <a:endParaRPr lang="en-US" dirty="0"/>
          </a:p>
          <a:p>
            <a:endParaRPr lang="en-US" dirty="0"/>
          </a:p>
          <a:p>
            <a:endParaRPr lang="en-US" dirty="0"/>
          </a:p>
        </p:txBody>
      </p:sp>
    </p:spTree>
    <p:extLst>
      <p:ext uri="{BB962C8B-B14F-4D97-AF65-F5344CB8AC3E}">
        <p14:creationId xmlns:p14="http://schemas.microsoft.com/office/powerpoint/2010/main" val="14048470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98C8C5-4C78-41C3-AF5C-E3CB1E88EB17}"/>
              </a:ext>
            </a:extLst>
          </p:cNvPr>
          <p:cNvSpPr>
            <a:spLocks noGrp="1"/>
          </p:cNvSpPr>
          <p:nvPr>
            <p:ph type="title"/>
          </p:nvPr>
        </p:nvSpPr>
        <p:spPr/>
        <p:txBody>
          <a:bodyPr/>
          <a:lstStyle/>
          <a:p>
            <a:r>
              <a:rPr lang="en-US" b="1" dirty="0"/>
              <a:t>President’s Corner: </a:t>
            </a:r>
            <a:r>
              <a:rPr lang="en-US" b="1" i="1" dirty="0" err="1"/>
              <a:t>rcbgccentral.online</a:t>
            </a:r>
            <a:endParaRPr lang="en-US" b="1" i="1" dirty="0"/>
          </a:p>
        </p:txBody>
      </p:sp>
      <p:sp>
        <p:nvSpPr>
          <p:cNvPr id="3" name="Content Placeholder 2">
            <a:extLst>
              <a:ext uri="{FF2B5EF4-FFF2-40B4-BE49-F238E27FC236}">
                <a16:creationId xmlns:a16="http://schemas.microsoft.com/office/drawing/2014/main" id="{FB5C6BB6-E0F1-4E7D-93B5-8EF5445857CC}"/>
              </a:ext>
            </a:extLst>
          </p:cNvPr>
          <p:cNvSpPr>
            <a:spLocks noGrp="1"/>
          </p:cNvSpPr>
          <p:nvPr>
            <p:ph sz="half" idx="1"/>
          </p:nvPr>
        </p:nvSpPr>
        <p:spPr/>
        <p:txBody>
          <a:bodyPr>
            <a:normAutofit/>
          </a:bodyPr>
          <a:lstStyle/>
          <a:p>
            <a:pPr marL="0" indent="0">
              <a:buNone/>
            </a:pPr>
            <a:r>
              <a:rPr lang="en-US" dirty="0"/>
              <a:t>Website:</a:t>
            </a:r>
          </a:p>
          <a:p>
            <a:r>
              <a:rPr lang="en-US" dirty="0"/>
              <a:t>LANDING PAGE:</a:t>
            </a:r>
          </a:p>
          <a:p>
            <a:pPr lvl="1"/>
            <a:r>
              <a:rPr lang="en-US" i="1" dirty="0"/>
              <a:t>Welcome Message</a:t>
            </a:r>
          </a:p>
          <a:p>
            <a:pPr lvl="1"/>
            <a:r>
              <a:rPr lang="en-US" i="1" dirty="0"/>
              <a:t>Schedule of meetings</a:t>
            </a:r>
          </a:p>
          <a:p>
            <a:pPr lvl="1"/>
            <a:r>
              <a:rPr lang="en-US" i="1" dirty="0"/>
              <a:t>Scrolling online auctions</a:t>
            </a:r>
          </a:p>
          <a:p>
            <a:pPr lvl="1"/>
            <a:r>
              <a:rPr lang="en-US" i="1" dirty="0"/>
              <a:t>Links to Rotary International</a:t>
            </a:r>
          </a:p>
          <a:p>
            <a:r>
              <a:rPr lang="en-US" dirty="0"/>
              <a:t>ABOUT US:</a:t>
            </a:r>
          </a:p>
          <a:p>
            <a:pPr lvl="1"/>
            <a:r>
              <a:rPr lang="en-US" i="1" dirty="0"/>
              <a:t>Charter of the Club</a:t>
            </a:r>
          </a:p>
          <a:p>
            <a:pPr lvl="1"/>
            <a:r>
              <a:rPr lang="en-US" i="1" dirty="0"/>
              <a:t>Our Story</a:t>
            </a:r>
          </a:p>
        </p:txBody>
      </p:sp>
      <p:sp>
        <p:nvSpPr>
          <p:cNvPr id="4" name="Content Placeholder 2">
            <a:extLst>
              <a:ext uri="{FF2B5EF4-FFF2-40B4-BE49-F238E27FC236}">
                <a16:creationId xmlns:a16="http://schemas.microsoft.com/office/drawing/2014/main" id="{B80D016F-1EE3-4156-B91C-AA294E6430FD}"/>
              </a:ext>
            </a:extLst>
          </p:cNvPr>
          <p:cNvSpPr txBox="1">
            <a:spLocks/>
          </p:cNvSpPr>
          <p:nvPr/>
        </p:nvSpPr>
        <p:spPr>
          <a:xfrm>
            <a:off x="6019800" y="1825625"/>
            <a:ext cx="518160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dirty="0"/>
          </a:p>
          <a:p>
            <a:endParaRPr lang="en-US" dirty="0"/>
          </a:p>
          <a:p>
            <a:endParaRPr lang="en-US" dirty="0"/>
          </a:p>
        </p:txBody>
      </p:sp>
      <p:pic>
        <p:nvPicPr>
          <p:cNvPr id="5" name="Picture 4">
            <a:extLst>
              <a:ext uri="{FF2B5EF4-FFF2-40B4-BE49-F238E27FC236}">
                <a16:creationId xmlns:a16="http://schemas.microsoft.com/office/drawing/2014/main" id="{6D3E8A3F-1A64-44FC-A366-97824F108397}"/>
              </a:ext>
            </a:extLst>
          </p:cNvPr>
          <p:cNvPicPr>
            <a:picLocks noChangeAspect="1"/>
          </p:cNvPicPr>
          <p:nvPr/>
        </p:nvPicPr>
        <p:blipFill>
          <a:blip r:embed="rId3"/>
          <a:stretch>
            <a:fillRect/>
          </a:stretch>
        </p:blipFill>
        <p:spPr>
          <a:xfrm>
            <a:off x="6631979" y="1331651"/>
            <a:ext cx="3957241" cy="2281561"/>
          </a:xfrm>
          <a:prstGeom prst="rect">
            <a:avLst/>
          </a:prstGeom>
        </p:spPr>
      </p:pic>
      <p:pic>
        <p:nvPicPr>
          <p:cNvPr id="6" name="Picture 5">
            <a:extLst>
              <a:ext uri="{FF2B5EF4-FFF2-40B4-BE49-F238E27FC236}">
                <a16:creationId xmlns:a16="http://schemas.microsoft.com/office/drawing/2014/main" id="{DBC94679-94BA-4539-AFEF-B533C0A500B7}"/>
              </a:ext>
            </a:extLst>
          </p:cNvPr>
          <p:cNvPicPr>
            <a:picLocks noChangeAspect="1"/>
          </p:cNvPicPr>
          <p:nvPr/>
        </p:nvPicPr>
        <p:blipFill>
          <a:blip r:embed="rId4"/>
          <a:stretch>
            <a:fillRect/>
          </a:stretch>
        </p:blipFill>
        <p:spPr>
          <a:xfrm>
            <a:off x="6631979" y="3946900"/>
            <a:ext cx="4021225" cy="1949289"/>
          </a:xfrm>
          <a:prstGeom prst="rect">
            <a:avLst/>
          </a:prstGeom>
        </p:spPr>
      </p:pic>
    </p:spTree>
    <p:extLst>
      <p:ext uri="{BB962C8B-B14F-4D97-AF65-F5344CB8AC3E}">
        <p14:creationId xmlns:p14="http://schemas.microsoft.com/office/powerpoint/2010/main" val="200451009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98C8C5-4C78-41C3-AF5C-E3CB1E88EB17}"/>
              </a:ext>
            </a:extLst>
          </p:cNvPr>
          <p:cNvSpPr>
            <a:spLocks noGrp="1"/>
          </p:cNvSpPr>
          <p:nvPr>
            <p:ph type="title"/>
          </p:nvPr>
        </p:nvSpPr>
        <p:spPr/>
        <p:txBody>
          <a:bodyPr/>
          <a:lstStyle/>
          <a:p>
            <a:r>
              <a:rPr lang="en-US" b="1" dirty="0"/>
              <a:t>President’s Corner: </a:t>
            </a:r>
            <a:r>
              <a:rPr lang="en-US" b="1" i="1" dirty="0" err="1"/>
              <a:t>rcbgccentral.online</a:t>
            </a:r>
            <a:endParaRPr lang="en-US" b="1" i="1" dirty="0"/>
          </a:p>
        </p:txBody>
      </p:sp>
      <p:sp>
        <p:nvSpPr>
          <p:cNvPr id="3" name="Content Placeholder 2">
            <a:extLst>
              <a:ext uri="{FF2B5EF4-FFF2-40B4-BE49-F238E27FC236}">
                <a16:creationId xmlns:a16="http://schemas.microsoft.com/office/drawing/2014/main" id="{FB5C6BB6-E0F1-4E7D-93B5-8EF5445857CC}"/>
              </a:ext>
            </a:extLst>
          </p:cNvPr>
          <p:cNvSpPr>
            <a:spLocks noGrp="1"/>
          </p:cNvSpPr>
          <p:nvPr>
            <p:ph sz="half" idx="1"/>
          </p:nvPr>
        </p:nvSpPr>
        <p:spPr/>
        <p:txBody>
          <a:bodyPr>
            <a:normAutofit/>
          </a:bodyPr>
          <a:lstStyle/>
          <a:p>
            <a:pPr marL="0" indent="0">
              <a:buNone/>
            </a:pPr>
            <a:r>
              <a:rPr lang="en-US" dirty="0"/>
              <a:t>Website:</a:t>
            </a:r>
          </a:p>
          <a:p>
            <a:r>
              <a:rPr lang="en-US" dirty="0"/>
              <a:t>OUR MEMBERS:</a:t>
            </a:r>
          </a:p>
          <a:p>
            <a:pPr lvl="1"/>
            <a:r>
              <a:rPr lang="en-US" i="1" dirty="0"/>
              <a:t>Member Name and Photo</a:t>
            </a:r>
          </a:p>
          <a:p>
            <a:pPr lvl="1"/>
            <a:r>
              <a:rPr lang="en-US" i="1" dirty="0"/>
              <a:t>Vocation/Profession/Business</a:t>
            </a:r>
          </a:p>
          <a:p>
            <a:pPr lvl="1"/>
            <a:r>
              <a:rPr lang="en-US" i="1" dirty="0"/>
              <a:t>Link/Advertise your Business and Organization</a:t>
            </a:r>
          </a:p>
          <a:p>
            <a:pPr lvl="1"/>
            <a:r>
              <a:rPr lang="en-US" i="1" dirty="0"/>
              <a:t>Refer to Template for Member Profiles</a:t>
            </a:r>
          </a:p>
          <a:p>
            <a:pPr marL="0" indent="0">
              <a:buNone/>
            </a:pPr>
            <a:endParaRPr lang="en-US" i="1" dirty="0"/>
          </a:p>
        </p:txBody>
      </p:sp>
      <p:sp>
        <p:nvSpPr>
          <p:cNvPr id="4" name="Content Placeholder 2">
            <a:extLst>
              <a:ext uri="{FF2B5EF4-FFF2-40B4-BE49-F238E27FC236}">
                <a16:creationId xmlns:a16="http://schemas.microsoft.com/office/drawing/2014/main" id="{B80D016F-1EE3-4156-B91C-AA294E6430FD}"/>
              </a:ext>
            </a:extLst>
          </p:cNvPr>
          <p:cNvSpPr txBox="1">
            <a:spLocks/>
          </p:cNvSpPr>
          <p:nvPr/>
        </p:nvSpPr>
        <p:spPr>
          <a:xfrm>
            <a:off x="6019800" y="1825625"/>
            <a:ext cx="518160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dirty="0"/>
          </a:p>
          <a:p>
            <a:endParaRPr lang="en-US" dirty="0"/>
          </a:p>
          <a:p>
            <a:endParaRPr lang="en-US" dirty="0"/>
          </a:p>
        </p:txBody>
      </p:sp>
      <p:pic>
        <p:nvPicPr>
          <p:cNvPr id="7" name="Picture 6">
            <a:extLst>
              <a:ext uri="{FF2B5EF4-FFF2-40B4-BE49-F238E27FC236}">
                <a16:creationId xmlns:a16="http://schemas.microsoft.com/office/drawing/2014/main" id="{058D7517-A92B-4C3F-93F6-B8A752FFF482}"/>
              </a:ext>
            </a:extLst>
          </p:cNvPr>
          <p:cNvPicPr>
            <a:picLocks noChangeAspect="1"/>
          </p:cNvPicPr>
          <p:nvPr/>
        </p:nvPicPr>
        <p:blipFill>
          <a:blip r:embed="rId3"/>
          <a:stretch>
            <a:fillRect/>
          </a:stretch>
        </p:blipFill>
        <p:spPr>
          <a:xfrm>
            <a:off x="7211575" y="1305806"/>
            <a:ext cx="3989825" cy="2123194"/>
          </a:xfrm>
          <a:prstGeom prst="rect">
            <a:avLst/>
          </a:prstGeom>
        </p:spPr>
      </p:pic>
      <p:pic>
        <p:nvPicPr>
          <p:cNvPr id="9" name="Picture 8">
            <a:extLst>
              <a:ext uri="{FF2B5EF4-FFF2-40B4-BE49-F238E27FC236}">
                <a16:creationId xmlns:a16="http://schemas.microsoft.com/office/drawing/2014/main" id="{DBA12188-B51F-4CDF-9FF8-1321580ED1A7}"/>
              </a:ext>
            </a:extLst>
          </p:cNvPr>
          <p:cNvPicPr>
            <a:picLocks noChangeAspect="1"/>
          </p:cNvPicPr>
          <p:nvPr/>
        </p:nvPicPr>
        <p:blipFill>
          <a:blip r:embed="rId4"/>
          <a:stretch>
            <a:fillRect/>
          </a:stretch>
        </p:blipFill>
        <p:spPr>
          <a:xfrm>
            <a:off x="7211575" y="3563937"/>
            <a:ext cx="3989825" cy="2631508"/>
          </a:xfrm>
          <a:prstGeom prst="rect">
            <a:avLst/>
          </a:prstGeom>
        </p:spPr>
      </p:pic>
    </p:spTree>
    <p:extLst>
      <p:ext uri="{BB962C8B-B14F-4D97-AF65-F5344CB8AC3E}">
        <p14:creationId xmlns:p14="http://schemas.microsoft.com/office/powerpoint/2010/main" val="309763045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98C8C5-4C78-41C3-AF5C-E3CB1E88EB17}"/>
              </a:ext>
            </a:extLst>
          </p:cNvPr>
          <p:cNvSpPr>
            <a:spLocks noGrp="1"/>
          </p:cNvSpPr>
          <p:nvPr>
            <p:ph type="title"/>
          </p:nvPr>
        </p:nvSpPr>
        <p:spPr/>
        <p:txBody>
          <a:bodyPr/>
          <a:lstStyle/>
          <a:p>
            <a:r>
              <a:rPr lang="en-US" b="1" dirty="0"/>
              <a:t>President’s Corner: </a:t>
            </a:r>
            <a:r>
              <a:rPr lang="en-US" b="1" i="1" dirty="0" err="1"/>
              <a:t>rcbgccentral.online</a:t>
            </a:r>
            <a:endParaRPr lang="en-US" b="1" i="1" dirty="0"/>
          </a:p>
        </p:txBody>
      </p:sp>
      <p:sp>
        <p:nvSpPr>
          <p:cNvPr id="3" name="Content Placeholder 2">
            <a:extLst>
              <a:ext uri="{FF2B5EF4-FFF2-40B4-BE49-F238E27FC236}">
                <a16:creationId xmlns:a16="http://schemas.microsoft.com/office/drawing/2014/main" id="{FB5C6BB6-E0F1-4E7D-93B5-8EF5445857CC}"/>
              </a:ext>
            </a:extLst>
          </p:cNvPr>
          <p:cNvSpPr>
            <a:spLocks noGrp="1"/>
          </p:cNvSpPr>
          <p:nvPr>
            <p:ph sz="half" idx="1"/>
          </p:nvPr>
        </p:nvSpPr>
        <p:spPr/>
        <p:txBody>
          <a:bodyPr>
            <a:normAutofit/>
          </a:bodyPr>
          <a:lstStyle/>
          <a:p>
            <a:pPr marL="0" indent="0">
              <a:buNone/>
            </a:pPr>
            <a:r>
              <a:rPr lang="en-US" dirty="0"/>
              <a:t>Website:</a:t>
            </a:r>
          </a:p>
          <a:p>
            <a:r>
              <a:rPr lang="en-US" dirty="0"/>
              <a:t>SERVICE PROJECTS:</a:t>
            </a:r>
          </a:p>
          <a:p>
            <a:pPr lvl="1"/>
            <a:r>
              <a:rPr lang="en-US" i="1" dirty="0"/>
              <a:t>Detailed write-up of our Service Projects</a:t>
            </a:r>
          </a:p>
          <a:p>
            <a:pPr lvl="1"/>
            <a:r>
              <a:rPr lang="en-US" i="1" dirty="0"/>
              <a:t>Justpay.to link for sourcing contributions</a:t>
            </a:r>
          </a:p>
          <a:p>
            <a:pPr lvl="1"/>
            <a:r>
              <a:rPr lang="en-US" i="1" dirty="0"/>
              <a:t>Crowdsourcing links</a:t>
            </a:r>
          </a:p>
          <a:p>
            <a:pPr lvl="1"/>
            <a:r>
              <a:rPr lang="en-US" i="1" dirty="0"/>
              <a:t>Online Marketplace</a:t>
            </a:r>
          </a:p>
        </p:txBody>
      </p:sp>
      <p:sp>
        <p:nvSpPr>
          <p:cNvPr id="4" name="Content Placeholder 2">
            <a:extLst>
              <a:ext uri="{FF2B5EF4-FFF2-40B4-BE49-F238E27FC236}">
                <a16:creationId xmlns:a16="http://schemas.microsoft.com/office/drawing/2014/main" id="{B80D016F-1EE3-4156-B91C-AA294E6430FD}"/>
              </a:ext>
            </a:extLst>
          </p:cNvPr>
          <p:cNvSpPr txBox="1">
            <a:spLocks/>
          </p:cNvSpPr>
          <p:nvPr/>
        </p:nvSpPr>
        <p:spPr>
          <a:xfrm>
            <a:off x="6019800" y="1825625"/>
            <a:ext cx="518160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dirty="0"/>
          </a:p>
          <a:p>
            <a:endParaRPr lang="en-US" dirty="0"/>
          </a:p>
          <a:p>
            <a:endParaRPr lang="en-US" dirty="0"/>
          </a:p>
        </p:txBody>
      </p:sp>
      <p:pic>
        <p:nvPicPr>
          <p:cNvPr id="8" name="Picture 7">
            <a:extLst>
              <a:ext uri="{FF2B5EF4-FFF2-40B4-BE49-F238E27FC236}">
                <a16:creationId xmlns:a16="http://schemas.microsoft.com/office/drawing/2014/main" id="{E12E05F9-3607-4A59-AFC8-86DC6384ABBA}"/>
              </a:ext>
            </a:extLst>
          </p:cNvPr>
          <p:cNvPicPr>
            <a:picLocks noChangeAspect="1"/>
          </p:cNvPicPr>
          <p:nvPr/>
        </p:nvPicPr>
        <p:blipFill>
          <a:blip r:embed="rId3"/>
          <a:stretch>
            <a:fillRect/>
          </a:stretch>
        </p:blipFill>
        <p:spPr>
          <a:xfrm>
            <a:off x="6694122" y="1825625"/>
            <a:ext cx="3989825" cy="2040878"/>
          </a:xfrm>
          <a:prstGeom prst="rect">
            <a:avLst/>
          </a:prstGeom>
        </p:spPr>
      </p:pic>
    </p:spTree>
    <p:extLst>
      <p:ext uri="{BB962C8B-B14F-4D97-AF65-F5344CB8AC3E}">
        <p14:creationId xmlns:p14="http://schemas.microsoft.com/office/powerpoint/2010/main" val="381402549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17" descr="A close up of a logo&#10;&#10;Description automatically generated">
            <a:extLst>
              <a:ext uri="{FF2B5EF4-FFF2-40B4-BE49-F238E27FC236}">
                <a16:creationId xmlns:a16="http://schemas.microsoft.com/office/drawing/2014/main" id="{15C99AFD-7D13-4DC3-8A8A-E215B7C1C7D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750423" y="343409"/>
            <a:ext cx="2857870" cy="1272274"/>
          </a:xfrm>
          <a:prstGeom prst="rect">
            <a:avLst/>
          </a:prstGeom>
        </p:spPr>
      </p:pic>
      <p:sp>
        <p:nvSpPr>
          <p:cNvPr id="13" name="Title 12">
            <a:extLst>
              <a:ext uri="{FF2B5EF4-FFF2-40B4-BE49-F238E27FC236}">
                <a16:creationId xmlns:a16="http://schemas.microsoft.com/office/drawing/2014/main" id="{DF76B241-EAF0-4AC2-98EC-7EE13B158616}"/>
              </a:ext>
            </a:extLst>
          </p:cNvPr>
          <p:cNvSpPr>
            <a:spLocks noGrp="1"/>
          </p:cNvSpPr>
          <p:nvPr>
            <p:ph type="title"/>
          </p:nvPr>
        </p:nvSpPr>
        <p:spPr/>
        <p:txBody>
          <a:bodyPr/>
          <a:lstStyle/>
          <a:p>
            <a:r>
              <a:rPr lang="en-US" dirty="0"/>
              <a:t>				 </a:t>
            </a:r>
            <a:r>
              <a:rPr lang="en-US" b="1" dirty="0"/>
              <a:t>UPDATE</a:t>
            </a:r>
          </a:p>
        </p:txBody>
      </p:sp>
      <p:pic>
        <p:nvPicPr>
          <p:cNvPr id="15" name="Content Placeholder 14" descr="A picture containing drawing&#10;&#10;Description automatically generated">
            <a:extLst>
              <a:ext uri="{FF2B5EF4-FFF2-40B4-BE49-F238E27FC236}">
                <a16:creationId xmlns:a16="http://schemas.microsoft.com/office/drawing/2014/main" id="{45FF424C-0632-46A8-B3C9-BB2801CE3AF7}"/>
              </a:ext>
            </a:extLst>
          </p:cNvPr>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838200" y="365125"/>
            <a:ext cx="3733800" cy="1347279"/>
          </a:xfrm>
        </p:spPr>
      </p:pic>
      <p:sp>
        <p:nvSpPr>
          <p:cNvPr id="16" name="Content Placeholder 15">
            <a:extLst>
              <a:ext uri="{FF2B5EF4-FFF2-40B4-BE49-F238E27FC236}">
                <a16:creationId xmlns:a16="http://schemas.microsoft.com/office/drawing/2014/main" id="{B17E2C94-C465-48A3-B878-5F00F34A6683}"/>
              </a:ext>
            </a:extLst>
          </p:cNvPr>
          <p:cNvSpPr>
            <a:spLocks noGrp="1"/>
          </p:cNvSpPr>
          <p:nvPr>
            <p:ph sz="half" idx="2"/>
          </p:nvPr>
        </p:nvSpPr>
        <p:spPr>
          <a:xfrm>
            <a:off x="838200" y="1712404"/>
            <a:ext cx="5181600" cy="4351338"/>
          </a:xfrm>
        </p:spPr>
        <p:txBody>
          <a:bodyPr>
            <a:normAutofit/>
          </a:bodyPr>
          <a:lstStyle/>
          <a:p>
            <a:r>
              <a:rPr lang="en-US" dirty="0"/>
              <a:t>Rotaract Club of </a:t>
            </a:r>
            <a:r>
              <a:rPr lang="en-US" dirty="0" err="1"/>
              <a:t>Enderun</a:t>
            </a:r>
            <a:r>
              <a:rPr lang="en-US" dirty="0"/>
              <a:t> Colleges President: Francine </a:t>
            </a:r>
            <a:r>
              <a:rPr lang="en-US" dirty="0" err="1"/>
              <a:t>Geli</a:t>
            </a:r>
            <a:endParaRPr lang="en-US" dirty="0"/>
          </a:p>
          <a:p>
            <a:r>
              <a:rPr lang="en-US" dirty="0"/>
              <a:t>For RY 2020-2021: Open invite to join Rotary Club Meetings 1</a:t>
            </a:r>
            <a:r>
              <a:rPr lang="en-US" baseline="30000" dirty="0"/>
              <a:t>st</a:t>
            </a:r>
            <a:r>
              <a:rPr lang="en-US" dirty="0"/>
              <a:t> and 3</a:t>
            </a:r>
            <a:r>
              <a:rPr lang="en-US" baseline="30000" dirty="0"/>
              <a:t>rd</a:t>
            </a:r>
            <a:r>
              <a:rPr lang="en-US" dirty="0"/>
              <a:t> Tuesdays monthly</a:t>
            </a:r>
          </a:p>
          <a:p>
            <a:endParaRPr lang="en-US" dirty="0"/>
          </a:p>
        </p:txBody>
      </p:sp>
      <p:sp>
        <p:nvSpPr>
          <p:cNvPr id="8" name="Content Placeholder 15">
            <a:extLst>
              <a:ext uri="{FF2B5EF4-FFF2-40B4-BE49-F238E27FC236}">
                <a16:creationId xmlns:a16="http://schemas.microsoft.com/office/drawing/2014/main" id="{0BDEC9B7-0D99-47FD-9E3C-9B846F66BD27}"/>
              </a:ext>
            </a:extLst>
          </p:cNvPr>
          <p:cNvSpPr txBox="1">
            <a:spLocks/>
          </p:cNvSpPr>
          <p:nvPr/>
        </p:nvSpPr>
        <p:spPr>
          <a:xfrm>
            <a:off x="6426693" y="1690688"/>
            <a:ext cx="518160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PLANS:</a:t>
            </a:r>
          </a:p>
          <a:p>
            <a:pPr lvl="1"/>
            <a:r>
              <a:rPr lang="en-US" dirty="0"/>
              <a:t>Monthly Meetings</a:t>
            </a:r>
          </a:p>
          <a:p>
            <a:pPr lvl="1"/>
            <a:r>
              <a:rPr lang="en-US" dirty="0"/>
              <a:t>Assist with Vocation Seminar / Online Career Talks</a:t>
            </a:r>
          </a:p>
          <a:p>
            <a:pPr lvl="1"/>
            <a:r>
              <a:rPr lang="en-US" dirty="0"/>
              <a:t>Website Development</a:t>
            </a:r>
          </a:p>
          <a:p>
            <a:pPr lvl="2"/>
            <a:r>
              <a:rPr lang="en-US" dirty="0"/>
              <a:t>Content Development</a:t>
            </a:r>
          </a:p>
          <a:p>
            <a:pPr lvl="2"/>
            <a:r>
              <a:rPr lang="en-US" dirty="0"/>
              <a:t>Online Fundraising / Auctions</a:t>
            </a:r>
          </a:p>
          <a:p>
            <a:pPr lvl="2"/>
            <a:r>
              <a:rPr lang="en-US" dirty="0"/>
              <a:t>Content Management</a:t>
            </a:r>
          </a:p>
          <a:p>
            <a:pPr lvl="1"/>
            <a:r>
              <a:rPr lang="en-US" dirty="0"/>
              <a:t>Leadership &amp; Mentoring</a:t>
            </a:r>
          </a:p>
          <a:p>
            <a:pPr lvl="2"/>
            <a:r>
              <a:rPr lang="en-US" dirty="0"/>
              <a:t>Scheduled for 17 SEP 2020 THURS</a:t>
            </a:r>
          </a:p>
          <a:p>
            <a:pPr lvl="1"/>
            <a:r>
              <a:rPr lang="en-US" dirty="0"/>
              <a:t>Service Projects</a:t>
            </a:r>
          </a:p>
        </p:txBody>
      </p:sp>
    </p:spTree>
    <p:extLst>
      <p:ext uri="{BB962C8B-B14F-4D97-AF65-F5344CB8AC3E}">
        <p14:creationId xmlns:p14="http://schemas.microsoft.com/office/powerpoint/2010/main" val="7828225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8BADFE-31BD-48C8-9CF6-676B05AC02DD}"/>
              </a:ext>
            </a:extLst>
          </p:cNvPr>
          <p:cNvSpPr>
            <a:spLocks noGrp="1"/>
          </p:cNvSpPr>
          <p:nvPr>
            <p:ph type="title"/>
          </p:nvPr>
        </p:nvSpPr>
        <p:spPr>
          <a:xfrm>
            <a:off x="839788" y="457200"/>
            <a:ext cx="3932237" cy="1600200"/>
          </a:xfrm>
        </p:spPr>
        <p:txBody>
          <a:bodyPr anchor="b">
            <a:normAutofit/>
          </a:bodyPr>
          <a:lstStyle/>
          <a:p>
            <a:r>
              <a:rPr lang="en-US" b="1" dirty="0"/>
              <a:t>Membership Dialogue</a:t>
            </a:r>
          </a:p>
        </p:txBody>
      </p:sp>
      <p:pic>
        <p:nvPicPr>
          <p:cNvPr id="5" name="Picture 4" descr="A picture containing timepiece, object, table, sitting&#10;&#10;Description automatically generated">
            <a:extLst>
              <a:ext uri="{FF2B5EF4-FFF2-40B4-BE49-F238E27FC236}">
                <a16:creationId xmlns:a16="http://schemas.microsoft.com/office/drawing/2014/main" id="{5FD4018D-5026-4032-80E7-17D9D451E4F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32475" y="987425"/>
            <a:ext cx="4873625" cy="4873625"/>
          </a:xfrm>
          <a:prstGeom prst="rect">
            <a:avLst/>
          </a:prstGeom>
          <a:noFill/>
        </p:spPr>
      </p:pic>
      <p:sp>
        <p:nvSpPr>
          <p:cNvPr id="3" name="Content Placeholder 2">
            <a:extLst>
              <a:ext uri="{FF2B5EF4-FFF2-40B4-BE49-F238E27FC236}">
                <a16:creationId xmlns:a16="http://schemas.microsoft.com/office/drawing/2014/main" id="{19C53165-DAA5-4624-BF57-F442F305B4B0}"/>
              </a:ext>
            </a:extLst>
          </p:cNvPr>
          <p:cNvSpPr>
            <a:spLocks noGrp="1"/>
          </p:cNvSpPr>
          <p:nvPr>
            <p:ph type="body" sz="half" idx="2"/>
          </p:nvPr>
        </p:nvSpPr>
        <p:spPr>
          <a:xfrm>
            <a:off x="839788" y="2057400"/>
            <a:ext cx="3932237" cy="3811588"/>
          </a:xfrm>
        </p:spPr>
        <p:txBody>
          <a:bodyPr>
            <a:normAutofit/>
          </a:bodyPr>
          <a:lstStyle/>
          <a:p>
            <a:r>
              <a:rPr lang="en-US" dirty="0"/>
              <a:t>Quick updates from our members</a:t>
            </a:r>
          </a:p>
          <a:p>
            <a:pPr lvl="1"/>
            <a:r>
              <a:rPr lang="en-US" sz="1600" dirty="0"/>
              <a:t>Life or</a:t>
            </a:r>
          </a:p>
          <a:p>
            <a:pPr lvl="1"/>
            <a:r>
              <a:rPr lang="en-US" sz="1600" dirty="0"/>
              <a:t>Business or</a:t>
            </a:r>
          </a:p>
          <a:p>
            <a:pPr lvl="1"/>
            <a:r>
              <a:rPr lang="en-US" sz="1600" dirty="0"/>
              <a:t>Family or</a:t>
            </a:r>
          </a:p>
          <a:p>
            <a:pPr lvl="1"/>
            <a:r>
              <a:rPr lang="en-US" sz="1600" dirty="0"/>
              <a:t>Activities</a:t>
            </a:r>
          </a:p>
          <a:p>
            <a:pPr lvl="1"/>
            <a:r>
              <a:rPr lang="en-US" sz="1600" dirty="0"/>
              <a:t>Etc.</a:t>
            </a:r>
          </a:p>
          <a:p>
            <a:pPr lvl="1"/>
            <a:endParaRPr lang="en-US" sz="1600" dirty="0"/>
          </a:p>
        </p:txBody>
      </p:sp>
    </p:spTree>
    <p:extLst>
      <p:ext uri="{BB962C8B-B14F-4D97-AF65-F5344CB8AC3E}">
        <p14:creationId xmlns:p14="http://schemas.microsoft.com/office/powerpoint/2010/main" val="297314893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D1B2AA-7F86-41AA-9B63-5C79E7BF8D70}"/>
              </a:ext>
            </a:extLst>
          </p:cNvPr>
          <p:cNvSpPr>
            <a:spLocks noGrp="1"/>
          </p:cNvSpPr>
          <p:nvPr>
            <p:ph type="title"/>
          </p:nvPr>
        </p:nvSpPr>
        <p:spPr/>
        <p:txBody>
          <a:bodyPr/>
          <a:lstStyle/>
          <a:p>
            <a:r>
              <a:rPr lang="en-US" b="1" dirty="0"/>
              <a:t>Adjournment / Reminders</a:t>
            </a:r>
          </a:p>
        </p:txBody>
      </p:sp>
      <p:sp>
        <p:nvSpPr>
          <p:cNvPr id="3" name="Content Placeholder 2">
            <a:extLst>
              <a:ext uri="{FF2B5EF4-FFF2-40B4-BE49-F238E27FC236}">
                <a16:creationId xmlns:a16="http://schemas.microsoft.com/office/drawing/2014/main" id="{4DA15E08-A381-40D3-B9B4-A74EB76A5D25}"/>
              </a:ext>
            </a:extLst>
          </p:cNvPr>
          <p:cNvSpPr>
            <a:spLocks noGrp="1"/>
          </p:cNvSpPr>
          <p:nvPr>
            <p:ph idx="1"/>
          </p:nvPr>
        </p:nvSpPr>
        <p:spPr/>
        <p:txBody>
          <a:bodyPr/>
          <a:lstStyle/>
          <a:p>
            <a:r>
              <a:rPr lang="en-US" dirty="0"/>
              <a:t>Member Profile templates for Website and Mentoring Initiative</a:t>
            </a:r>
          </a:p>
          <a:p>
            <a:r>
              <a:rPr lang="en-US" dirty="0"/>
              <a:t>Next Club Meeting: Oct 6</a:t>
            </a:r>
            <a:r>
              <a:rPr lang="en-US" baseline="30000" dirty="0"/>
              <a:t>th</a:t>
            </a:r>
            <a:r>
              <a:rPr lang="en-US" dirty="0"/>
              <a:t>, 7 pm</a:t>
            </a:r>
          </a:p>
          <a:p>
            <a:pPr lvl="1"/>
            <a:r>
              <a:rPr lang="en-US" dirty="0"/>
              <a:t>Service Projects</a:t>
            </a:r>
          </a:p>
          <a:p>
            <a:pPr lvl="1"/>
            <a:r>
              <a:rPr lang="en-US" dirty="0"/>
              <a:t>Guest Speaker</a:t>
            </a:r>
          </a:p>
          <a:p>
            <a:pPr lvl="1"/>
            <a:r>
              <a:rPr lang="en-US" dirty="0"/>
              <a:t>Classification Talk</a:t>
            </a:r>
          </a:p>
          <a:p>
            <a:r>
              <a:rPr lang="en-US" dirty="0"/>
              <a:t>Rotary Convention 2021: Taipei, Taiwan Registration Ongoing</a:t>
            </a:r>
          </a:p>
        </p:txBody>
      </p:sp>
    </p:spTree>
    <p:extLst>
      <p:ext uri="{BB962C8B-B14F-4D97-AF65-F5344CB8AC3E}">
        <p14:creationId xmlns:p14="http://schemas.microsoft.com/office/powerpoint/2010/main" val="232300365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RC BGC Central PPT Template 2020-2021" id="{92296A24-666E-4804-BEEA-D9AB15048AE1}" vid="{B73EBE4E-33FB-4888-86D7-8E137A3B7AF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443</TotalTime>
  <Words>2506</Words>
  <Application>Microsoft Office PowerPoint</Application>
  <PresentationFormat>Widescreen</PresentationFormat>
  <Paragraphs>218</Paragraphs>
  <Slides>19</Slides>
  <Notes>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19</vt:i4>
      </vt:variant>
    </vt:vector>
  </HeadingPairs>
  <TitlesOfParts>
    <vt:vector size="24" baseType="lpstr">
      <vt:lpstr>Arial</vt:lpstr>
      <vt:lpstr>Calibri</vt:lpstr>
      <vt:lpstr>Calibri Light</vt:lpstr>
      <vt:lpstr>Wingdings</vt:lpstr>
      <vt:lpstr>Office Theme</vt:lpstr>
      <vt:lpstr>Club Meeting</vt:lpstr>
      <vt:lpstr>Club Meeting Schedule</vt:lpstr>
      <vt:lpstr>Invocation / National Anthem</vt:lpstr>
      <vt:lpstr>Welcome</vt:lpstr>
      <vt:lpstr>Rotaract Induction Ceremony</vt:lpstr>
      <vt:lpstr>The Four Way Test</vt:lpstr>
      <vt:lpstr>District Committee Chair on Youth Programs</vt:lpstr>
      <vt:lpstr>PowerPoint Presentation</vt:lpstr>
      <vt:lpstr>Induction Closing Remarks</vt:lpstr>
      <vt:lpstr>Guest Speaker: Ada Milby</vt:lpstr>
      <vt:lpstr>Club Officers Reporting</vt:lpstr>
      <vt:lpstr>President’s Corner</vt:lpstr>
      <vt:lpstr>President’s Corner: Vocation Seminars / Mental Health Initiatives</vt:lpstr>
      <vt:lpstr>President’s Corner: rcbgccentral.online</vt:lpstr>
      <vt:lpstr>President’s Corner: rcbgccentral.online</vt:lpstr>
      <vt:lpstr>President’s Corner: rcbgccentral.online</vt:lpstr>
      <vt:lpstr>     UPDATE</vt:lpstr>
      <vt:lpstr>Membership Dialogue</vt:lpstr>
      <vt:lpstr>Adjournment / Reminders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Club Meeting</dc:title>
  <dc:creator>Richard Medalla</dc:creator>
  <cp:lastModifiedBy>Richard Medalla</cp:lastModifiedBy>
  <cp:revision>23</cp:revision>
  <dcterms:created xsi:type="dcterms:W3CDTF">2020-09-01T06:54:48Z</dcterms:created>
  <dcterms:modified xsi:type="dcterms:W3CDTF">2020-09-15T09:19:05Z</dcterms:modified>
</cp:coreProperties>
</file>