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753" r:id="rId4"/>
    <p:sldMasterId id="2147483857" r:id="rId5"/>
    <p:sldMasterId id="2147483891" r:id="rId6"/>
    <p:sldMasterId id="2147483907" r:id="rId7"/>
  </p:sldMasterIdLst>
  <p:notesMasterIdLst>
    <p:notesMasterId r:id="rId23"/>
  </p:notesMasterIdLst>
  <p:handoutMasterIdLst>
    <p:handoutMasterId r:id="rId24"/>
  </p:handoutMasterIdLst>
  <p:sldIdLst>
    <p:sldId id="802" r:id="rId8"/>
    <p:sldId id="1671" r:id="rId9"/>
    <p:sldId id="1801" r:id="rId10"/>
    <p:sldId id="1800" r:id="rId11"/>
    <p:sldId id="1803" r:id="rId12"/>
    <p:sldId id="1770" r:id="rId13"/>
    <p:sldId id="1750" r:id="rId14"/>
    <p:sldId id="1751" r:id="rId15"/>
    <p:sldId id="1752" r:id="rId16"/>
    <p:sldId id="1753" r:id="rId17"/>
    <p:sldId id="1754" r:id="rId18"/>
    <p:sldId id="627" r:id="rId19"/>
    <p:sldId id="1802" r:id="rId20"/>
    <p:sldId id="1570" r:id="rId21"/>
    <p:sldId id="369" r:id="rId22"/>
  </p:sldIdLst>
  <p:sldSz cx="10067925" cy="7772400"/>
  <p:notesSz cx="7102475" cy="10234613"/>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032" userDrawn="1">
          <p15:clr>
            <a:srgbClr val="A4A3A4"/>
          </p15:clr>
        </p15:guide>
        <p15:guide id="7" orient="horz" pos="815" userDrawn="1">
          <p15:clr>
            <a:srgbClr val="A4A3A4"/>
          </p15:clr>
        </p15:guide>
        <p15:guide id="11" pos="267" userDrawn="1">
          <p15:clr>
            <a:srgbClr val="A4A3A4"/>
          </p15:clr>
        </p15:guide>
        <p15:guide id="13" orient="horz" pos="4392"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82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5CB4"/>
    <a:srgbClr val="C4C4CD"/>
    <a:srgbClr val="747480"/>
    <a:srgbClr val="0000FF"/>
    <a:srgbClr val="D60093"/>
    <a:srgbClr val="FFE600"/>
    <a:srgbClr val="D4EEEE"/>
    <a:srgbClr val="A9DEDD"/>
    <a:srgbClr val="52BDBB"/>
    <a:srgbClr val="DFF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31" autoAdjust="0"/>
    <p:restoredTop sz="93817" autoAdjust="0"/>
  </p:normalViewPr>
  <p:slideViewPr>
    <p:cSldViewPr snapToGrid="0" showGuides="1">
      <p:cViewPr>
        <p:scale>
          <a:sx n="70" d="100"/>
          <a:sy n="70" d="100"/>
        </p:scale>
        <p:origin x="1212" y="-388"/>
      </p:cViewPr>
      <p:guideLst>
        <p:guide pos="6032"/>
        <p:guide orient="horz" pos="815"/>
        <p:guide pos="267"/>
        <p:guide orient="horz" pos="4392"/>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3600"/>
    </p:cViewPr>
  </p:sorterViewPr>
  <p:notesViewPr>
    <p:cSldViewPr snapToGrid="0" showGuides="1">
      <p:cViewPr>
        <p:scale>
          <a:sx n="110" d="100"/>
          <a:sy n="110" d="100"/>
        </p:scale>
        <p:origin x="1340" y="-1832"/>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0"/>
            <c:invertIfNegative val="0"/>
            <c:bubble3D val="0"/>
            <c:spPr>
              <a:solidFill>
                <a:srgbClr val="92D05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B8AB-4942-962B-1AFDF5E4A4A4}"/>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Sheet1!$A$2:$A$10</c:f>
              <c:strCache>
                <c:ptCount val="9"/>
                <c:pt idx="0">
                  <c:v>2019</c:v>
                </c:pt>
                <c:pt idx="1">
                  <c:v>JULY 2020</c:v>
                </c:pt>
                <c:pt idx="2">
                  <c:v>2021</c:v>
                </c:pt>
                <c:pt idx="3">
                  <c:v>2022</c:v>
                </c:pt>
                <c:pt idx="4">
                  <c:v>2023</c:v>
                </c:pt>
                <c:pt idx="5">
                  <c:v>2024</c:v>
                </c:pt>
                <c:pt idx="6">
                  <c:v>2025</c:v>
                </c:pt>
                <c:pt idx="7">
                  <c:v>2026</c:v>
                </c:pt>
                <c:pt idx="8">
                  <c:v>2027</c:v>
                </c:pt>
              </c:strCache>
            </c:strRef>
          </c:cat>
          <c:val>
            <c:numRef>
              <c:f>Sheet1!$B$2:$B$10</c:f>
              <c:numCache>
                <c:formatCode>0%</c:formatCode>
                <c:ptCount val="9"/>
                <c:pt idx="0">
                  <c:v>0.3</c:v>
                </c:pt>
                <c:pt idx="1">
                  <c:v>0.25</c:v>
                </c:pt>
                <c:pt idx="2">
                  <c:v>0.25</c:v>
                </c:pt>
                <c:pt idx="3">
                  <c:v>0.25</c:v>
                </c:pt>
                <c:pt idx="4">
                  <c:v>0.24</c:v>
                </c:pt>
                <c:pt idx="5">
                  <c:v>0.23</c:v>
                </c:pt>
                <c:pt idx="6">
                  <c:v>0.22</c:v>
                </c:pt>
                <c:pt idx="7">
                  <c:v>0.21</c:v>
                </c:pt>
                <c:pt idx="8">
                  <c:v>0.2</c:v>
                </c:pt>
              </c:numCache>
            </c:numRef>
          </c:val>
          <c:extLst>
            <c:ext xmlns:c16="http://schemas.microsoft.com/office/drawing/2014/chart" uri="{C3380CC4-5D6E-409C-BE32-E72D297353CC}">
              <c16:uniqueId val="{00000002-B8AB-4942-962B-1AFDF5E4A4A4}"/>
            </c:ext>
          </c:extLst>
        </c:ser>
        <c:dLbls>
          <c:dLblPos val="inEnd"/>
          <c:showLegendKey val="0"/>
          <c:showVal val="1"/>
          <c:showCatName val="0"/>
          <c:showSerName val="0"/>
          <c:showPercent val="0"/>
          <c:showBubbleSize val="0"/>
        </c:dLbls>
        <c:gapWidth val="41"/>
        <c:axId val="611317360"/>
        <c:axId val="611315720"/>
      </c:barChart>
      <c:catAx>
        <c:axId val="6113173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2"/>
                </a:solidFill>
                <a:effectLst/>
                <a:latin typeface="+mn-lt"/>
                <a:ea typeface="+mn-ea"/>
                <a:cs typeface="+mn-cs"/>
              </a:defRPr>
            </a:pPr>
            <a:endParaRPr lang="en-US"/>
          </a:p>
        </c:txPr>
        <c:crossAx val="611315720"/>
        <c:crosses val="autoZero"/>
        <c:auto val="1"/>
        <c:lblAlgn val="ctr"/>
        <c:lblOffset val="100"/>
        <c:noMultiLvlLbl val="0"/>
      </c:catAx>
      <c:valAx>
        <c:axId val="611315720"/>
        <c:scaling>
          <c:orientation val="minMax"/>
        </c:scaling>
        <c:delete val="1"/>
        <c:axPos val="l"/>
        <c:numFmt formatCode="0%" sourceLinked="1"/>
        <c:majorTickMark val="none"/>
        <c:minorTickMark val="none"/>
        <c:tickLblPos val="nextTo"/>
        <c:crossAx val="611317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8100E5-9FD2-427B-ACA1-9FEA40509F72}" type="doc">
      <dgm:prSet loTypeId="urn:microsoft.com/office/officeart/2005/8/layout/chevron2" loCatId="list" qsTypeId="urn:microsoft.com/office/officeart/2005/8/quickstyle/3d2" qsCatId="3D" csTypeId="urn:microsoft.com/office/officeart/2005/8/colors/accent0_1" csCatId="mainScheme" phldr="1"/>
      <dgm:spPr/>
      <dgm:t>
        <a:bodyPr/>
        <a:lstStyle/>
        <a:p>
          <a:endParaRPr lang="en-US"/>
        </a:p>
      </dgm:t>
    </dgm:pt>
    <dgm:pt modelId="{26370599-8FD5-4D00-8ED8-D1EB6B18A865}">
      <dgm:prSet phldrT="[Text]"/>
      <dgm:spPr>
        <a:gradFill rotWithShape="0">
          <a:gsLst>
            <a:gs pos="0">
              <a:srgbClr val="FFFF0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en-US" dirty="0">
              <a:solidFill>
                <a:schemeClr val="tx2">
                  <a:lumMod val="95000"/>
                  <a:lumOff val="5000"/>
                </a:schemeClr>
              </a:solidFill>
            </a:rPr>
            <a:t>Income Tax</a:t>
          </a:r>
        </a:p>
      </dgm:t>
    </dgm:pt>
    <dgm:pt modelId="{0ABC570C-0941-4AFA-8059-479489C60B41}" type="parTrans" cxnId="{418F698C-D73A-4C91-8E89-A2302DAAD390}">
      <dgm:prSet/>
      <dgm:spPr/>
      <dgm:t>
        <a:bodyPr/>
        <a:lstStyle/>
        <a:p>
          <a:endParaRPr lang="en-US"/>
        </a:p>
      </dgm:t>
    </dgm:pt>
    <dgm:pt modelId="{AAAAF60A-33A1-4EC7-9BD2-9343E517835D}" type="sibTrans" cxnId="{418F698C-D73A-4C91-8E89-A2302DAAD390}">
      <dgm:prSet/>
      <dgm:spPr/>
      <dgm:t>
        <a:bodyPr/>
        <a:lstStyle/>
        <a:p>
          <a:endParaRPr lang="en-US"/>
        </a:p>
      </dgm:t>
    </dgm:pt>
    <dgm:pt modelId="{7FCA2BA5-2A0C-43DC-AFBD-62E8E5F6288C}">
      <dgm:prSet phldrT="[Text]"/>
      <dgm:spPr>
        <a:solidFill>
          <a:srgbClr val="FFFF00">
            <a:alpha val="90000"/>
          </a:srgbClr>
        </a:solidFill>
      </dgm:spPr>
      <dgm:t>
        <a:bodyPr/>
        <a:lstStyle/>
        <a:p>
          <a:r>
            <a:rPr lang="en-US" i="1" dirty="0">
              <a:solidFill>
                <a:schemeClr val="tx2">
                  <a:lumMod val="95000"/>
                  <a:lumOff val="5000"/>
                </a:schemeClr>
              </a:solidFill>
            </a:rPr>
            <a:t>ROTARY CLUB OF MANILA METRO FOUNDATION, INC. is a corporation contemplated under </a:t>
          </a:r>
          <a:r>
            <a:rPr lang="en-US" b="1" i="1" u="sng" dirty="0">
              <a:solidFill>
                <a:schemeClr val="tx2">
                  <a:lumMod val="95000"/>
                  <a:lumOff val="5000"/>
                </a:schemeClr>
              </a:solidFill>
            </a:rPr>
            <a:t>Section 30 (G) of the Tax Code of 1997</a:t>
          </a:r>
          <a:r>
            <a:rPr lang="en-US" i="1" dirty="0">
              <a:solidFill>
                <a:schemeClr val="tx2">
                  <a:lumMod val="95000"/>
                  <a:lumOff val="5000"/>
                </a:schemeClr>
              </a:solidFill>
            </a:rPr>
            <a:t>, as amended. </a:t>
          </a:r>
          <a:endParaRPr lang="en-US" dirty="0">
            <a:solidFill>
              <a:schemeClr val="tx2">
                <a:lumMod val="95000"/>
                <a:lumOff val="5000"/>
              </a:schemeClr>
            </a:solidFill>
          </a:endParaRPr>
        </a:p>
      </dgm:t>
    </dgm:pt>
    <dgm:pt modelId="{C10C2873-7080-4EC8-AD70-C0C115EA6384}" type="parTrans" cxnId="{6C0F9879-E45D-42F9-A993-7A94C872A43E}">
      <dgm:prSet/>
      <dgm:spPr/>
      <dgm:t>
        <a:bodyPr/>
        <a:lstStyle/>
        <a:p>
          <a:endParaRPr lang="en-US"/>
        </a:p>
      </dgm:t>
    </dgm:pt>
    <dgm:pt modelId="{C48EBAD3-836E-41ED-AD04-F89C9BED39F6}" type="sibTrans" cxnId="{6C0F9879-E45D-42F9-A993-7A94C872A43E}">
      <dgm:prSet/>
      <dgm:spPr/>
      <dgm:t>
        <a:bodyPr/>
        <a:lstStyle/>
        <a:p>
          <a:endParaRPr lang="en-US"/>
        </a:p>
      </dgm:t>
    </dgm:pt>
    <dgm:pt modelId="{68C1CDA0-AD91-4664-A6BC-F85E056B1179}">
      <dgm:prSet phldrT="[Text]"/>
      <dgm:spPr>
        <a:solidFill>
          <a:srgbClr val="FFFF00">
            <a:alpha val="90000"/>
          </a:srgbClr>
        </a:solidFill>
      </dgm:spPr>
      <dgm:t>
        <a:bodyPr/>
        <a:lstStyle/>
        <a:p>
          <a:r>
            <a:rPr lang="en-US" b="0" i="0" u="none" dirty="0">
              <a:solidFill>
                <a:schemeClr val="tx2">
                  <a:lumMod val="95000"/>
                  <a:lumOff val="5000"/>
                </a:schemeClr>
              </a:solidFill>
            </a:rPr>
            <a:t>Exempt from the payment of income tax received by it as such organization</a:t>
          </a:r>
          <a:r>
            <a:rPr lang="en-US" b="0" i="1" u="sng" dirty="0">
              <a:solidFill>
                <a:schemeClr val="tx2">
                  <a:lumMod val="95000"/>
                  <a:lumOff val="5000"/>
                </a:schemeClr>
              </a:solidFill>
            </a:rPr>
            <a:t>.</a:t>
          </a:r>
          <a:r>
            <a:rPr lang="en-US" b="0" i="1" dirty="0">
              <a:solidFill>
                <a:schemeClr val="tx2">
                  <a:lumMod val="95000"/>
                  <a:lumOff val="5000"/>
                </a:schemeClr>
              </a:solidFill>
            </a:rPr>
            <a:t> </a:t>
          </a:r>
          <a:endParaRPr lang="en-US" b="0" dirty="0">
            <a:solidFill>
              <a:schemeClr val="tx2">
                <a:lumMod val="95000"/>
                <a:lumOff val="5000"/>
              </a:schemeClr>
            </a:solidFill>
          </a:endParaRPr>
        </a:p>
      </dgm:t>
    </dgm:pt>
    <dgm:pt modelId="{9BBD18BF-6BCD-4951-B81E-B8B2AFD0F12B}" type="parTrans" cxnId="{BF7FDC82-C06F-4C4D-9EA6-FA4AAE0EBDEC}">
      <dgm:prSet/>
      <dgm:spPr/>
      <dgm:t>
        <a:bodyPr/>
        <a:lstStyle/>
        <a:p>
          <a:endParaRPr lang="en-US"/>
        </a:p>
      </dgm:t>
    </dgm:pt>
    <dgm:pt modelId="{136221AB-FBFB-4243-A558-A8E9338ADE54}" type="sibTrans" cxnId="{BF7FDC82-C06F-4C4D-9EA6-FA4AAE0EBDEC}">
      <dgm:prSet/>
      <dgm:spPr/>
      <dgm:t>
        <a:bodyPr/>
        <a:lstStyle/>
        <a:p>
          <a:endParaRPr lang="en-US"/>
        </a:p>
      </dgm:t>
    </dgm:pt>
    <dgm:pt modelId="{32CEE265-648B-4781-A77C-D565A0A19304}">
      <dgm:prSet phldrT="[Text]"/>
      <dgm:spPr>
        <a:gradFill rotWithShape="0">
          <a:gsLst>
            <a:gs pos="0">
              <a:srgbClr val="FFFF0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en-US" dirty="0">
              <a:solidFill>
                <a:schemeClr val="tx2">
                  <a:lumMod val="95000"/>
                  <a:lumOff val="5000"/>
                </a:schemeClr>
              </a:solidFill>
            </a:rPr>
            <a:t>VAT</a:t>
          </a:r>
        </a:p>
      </dgm:t>
    </dgm:pt>
    <dgm:pt modelId="{4D56192D-073E-4642-9C2F-2EA7BC230C68}" type="parTrans" cxnId="{163D610E-5A81-403C-B30D-7192B63D816E}">
      <dgm:prSet/>
      <dgm:spPr/>
      <dgm:t>
        <a:bodyPr/>
        <a:lstStyle/>
        <a:p>
          <a:endParaRPr lang="en-US"/>
        </a:p>
      </dgm:t>
    </dgm:pt>
    <dgm:pt modelId="{B1C501C5-61F6-45B0-A27C-5C4EE51613CC}" type="sibTrans" cxnId="{163D610E-5A81-403C-B30D-7192B63D816E}">
      <dgm:prSet/>
      <dgm:spPr/>
      <dgm:t>
        <a:bodyPr/>
        <a:lstStyle/>
        <a:p>
          <a:endParaRPr lang="en-US"/>
        </a:p>
      </dgm:t>
    </dgm:pt>
    <dgm:pt modelId="{97B72C3C-C0FE-4C4F-A027-F83F9539111B}">
      <dgm:prSet phldrT="[Text]"/>
      <dgm:spPr>
        <a:gradFill rotWithShape="0">
          <a:gsLst>
            <a:gs pos="0">
              <a:srgbClr val="FFFF0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en-US" dirty="0">
              <a:solidFill>
                <a:schemeClr val="tx2">
                  <a:lumMod val="95000"/>
                  <a:lumOff val="5000"/>
                </a:schemeClr>
              </a:solidFill>
            </a:rPr>
            <a:t>Donor’s Tax</a:t>
          </a:r>
        </a:p>
      </dgm:t>
    </dgm:pt>
    <dgm:pt modelId="{A33B6ED6-7CF4-4D0D-8DF1-E3F3B74A283D}" type="parTrans" cxnId="{74F65245-DE25-42AC-BFB5-7C23083CD10A}">
      <dgm:prSet/>
      <dgm:spPr/>
      <dgm:t>
        <a:bodyPr/>
        <a:lstStyle/>
        <a:p>
          <a:endParaRPr lang="en-US"/>
        </a:p>
      </dgm:t>
    </dgm:pt>
    <dgm:pt modelId="{F3747F6B-2B1A-4172-8D8C-87BF151D0A0C}" type="sibTrans" cxnId="{74F65245-DE25-42AC-BFB5-7C23083CD10A}">
      <dgm:prSet/>
      <dgm:spPr/>
      <dgm:t>
        <a:bodyPr/>
        <a:lstStyle/>
        <a:p>
          <a:endParaRPr lang="en-US"/>
        </a:p>
      </dgm:t>
    </dgm:pt>
    <dgm:pt modelId="{843DF514-2C07-46AF-A228-FF51AA088994}">
      <dgm:prSet phldrT="[Text]"/>
      <dgm:spPr>
        <a:solidFill>
          <a:srgbClr val="FFFF00">
            <a:alpha val="90000"/>
          </a:srgbClr>
        </a:solidFill>
      </dgm:spPr>
      <dgm:t>
        <a:bodyPr/>
        <a:lstStyle/>
        <a:p>
          <a:r>
            <a:rPr lang="en-US" dirty="0">
              <a:solidFill>
                <a:schemeClr val="tx2">
                  <a:lumMod val="95000"/>
                  <a:lumOff val="5000"/>
                </a:schemeClr>
              </a:solidFill>
            </a:rPr>
            <a:t>Accreditation with </a:t>
          </a:r>
          <a:r>
            <a:rPr lang="en-US" b="1" i="1" u="sng" dirty="0">
              <a:solidFill>
                <a:schemeClr val="tx2">
                  <a:lumMod val="95000"/>
                  <a:lumOff val="5000"/>
                </a:schemeClr>
              </a:solidFill>
            </a:rPr>
            <a:t>the Philippine Council for NGO Certification, Inc.</a:t>
          </a:r>
          <a:r>
            <a:rPr lang="en-US" b="1" i="1" u="none" dirty="0">
              <a:solidFill>
                <a:schemeClr val="tx2">
                  <a:lumMod val="95000"/>
                  <a:lumOff val="5000"/>
                </a:schemeClr>
              </a:solidFill>
            </a:rPr>
            <a:t> by Rotary Club is a condition precedent </a:t>
          </a:r>
          <a:r>
            <a:rPr lang="en-US" i="1" dirty="0">
              <a:solidFill>
                <a:schemeClr val="tx2">
                  <a:lumMod val="95000"/>
                  <a:lumOff val="5000"/>
                </a:schemeClr>
              </a:solidFill>
            </a:rPr>
            <a:t>for purposes of full deductibility from </a:t>
          </a:r>
          <a:r>
            <a:rPr lang="en-US" b="1" i="1" u="sng" dirty="0">
              <a:solidFill>
                <a:schemeClr val="tx2">
                  <a:lumMod val="95000"/>
                  <a:lumOff val="5000"/>
                </a:schemeClr>
              </a:solidFill>
            </a:rPr>
            <a:t>the taxable business income of its donor.</a:t>
          </a:r>
          <a:endParaRPr lang="en-US" b="1" u="sng" dirty="0">
            <a:solidFill>
              <a:schemeClr val="tx2">
                <a:lumMod val="95000"/>
                <a:lumOff val="5000"/>
              </a:schemeClr>
            </a:solidFill>
          </a:endParaRPr>
        </a:p>
      </dgm:t>
    </dgm:pt>
    <dgm:pt modelId="{93935362-A02B-4BF9-96A4-DA1A798090DF}" type="parTrans" cxnId="{E38AC2B1-9A4E-4E20-9AE3-D849B7F7560D}">
      <dgm:prSet/>
      <dgm:spPr/>
      <dgm:t>
        <a:bodyPr/>
        <a:lstStyle/>
        <a:p>
          <a:endParaRPr lang="en-US"/>
        </a:p>
      </dgm:t>
    </dgm:pt>
    <dgm:pt modelId="{9CFC4C28-133C-4C02-B563-48E575F03ACB}" type="sibTrans" cxnId="{E38AC2B1-9A4E-4E20-9AE3-D849B7F7560D}">
      <dgm:prSet/>
      <dgm:spPr/>
      <dgm:t>
        <a:bodyPr/>
        <a:lstStyle/>
        <a:p>
          <a:endParaRPr lang="en-US"/>
        </a:p>
      </dgm:t>
    </dgm:pt>
    <dgm:pt modelId="{F39F73F4-94A1-4EB9-B5A8-75F137A239E5}">
      <dgm:prSet phldrT="[Text]" phldr="1"/>
      <dgm:spPr>
        <a:solidFill>
          <a:srgbClr val="FFFF00">
            <a:alpha val="90000"/>
          </a:srgbClr>
        </a:solidFill>
      </dgm:spPr>
      <dgm:t>
        <a:bodyPr/>
        <a:lstStyle/>
        <a:p>
          <a:endParaRPr lang="en-US" dirty="0"/>
        </a:p>
      </dgm:t>
    </dgm:pt>
    <dgm:pt modelId="{ECC96E41-BE72-4ADB-88BB-E70D9A4D74F3}" type="parTrans" cxnId="{35A5C59C-7009-4D33-B7D4-E8FA8BDC5FDF}">
      <dgm:prSet/>
      <dgm:spPr/>
      <dgm:t>
        <a:bodyPr/>
        <a:lstStyle/>
        <a:p>
          <a:endParaRPr lang="en-US"/>
        </a:p>
      </dgm:t>
    </dgm:pt>
    <dgm:pt modelId="{0202C23C-13C7-4B6D-BE00-4264AAD27FB7}" type="sibTrans" cxnId="{35A5C59C-7009-4D33-B7D4-E8FA8BDC5FDF}">
      <dgm:prSet/>
      <dgm:spPr/>
      <dgm:t>
        <a:bodyPr/>
        <a:lstStyle/>
        <a:p>
          <a:endParaRPr lang="en-US"/>
        </a:p>
      </dgm:t>
    </dgm:pt>
    <dgm:pt modelId="{4123AF03-5B01-4A13-8FEC-0685B71173F9}">
      <dgm:prSet phldrT="[Text]"/>
      <dgm:spPr>
        <a:solidFill>
          <a:srgbClr val="FFFF00">
            <a:alpha val="90000"/>
          </a:srgbClr>
        </a:solidFill>
      </dgm:spPr>
      <dgm:t>
        <a:bodyPr/>
        <a:lstStyle/>
        <a:p>
          <a:r>
            <a:rPr lang="en-US" dirty="0">
              <a:solidFill>
                <a:schemeClr val="tx2">
                  <a:lumMod val="95000"/>
                  <a:lumOff val="5000"/>
                </a:schemeClr>
              </a:solidFill>
            </a:rPr>
            <a:t>The exemption privilege of Rotary Club under </a:t>
          </a:r>
          <a:r>
            <a:rPr lang="en-US" b="1" i="1" u="sng" dirty="0">
              <a:solidFill>
                <a:schemeClr val="tx2">
                  <a:lumMod val="95000"/>
                  <a:lumOff val="5000"/>
                </a:schemeClr>
              </a:solidFill>
            </a:rPr>
            <a:t>Section 30 (G) of the Tax Code of 1997</a:t>
          </a:r>
          <a:r>
            <a:rPr lang="en-US" i="1" dirty="0">
              <a:solidFill>
                <a:schemeClr val="tx2">
                  <a:lumMod val="95000"/>
                  <a:lumOff val="5000"/>
                </a:schemeClr>
              </a:solidFill>
            </a:rPr>
            <a:t>, as amended </a:t>
          </a:r>
          <a:r>
            <a:rPr lang="en-US" dirty="0">
              <a:solidFill>
                <a:schemeClr val="tx2">
                  <a:lumMod val="95000"/>
                  <a:lumOff val="5000"/>
                </a:schemeClr>
              </a:solidFill>
            </a:rPr>
            <a:t>does not extend to VAT.</a:t>
          </a:r>
        </a:p>
      </dgm:t>
    </dgm:pt>
    <dgm:pt modelId="{C7C04CFB-493E-4804-930B-EC7FBC6B9124}" type="sibTrans" cxnId="{E43DAE52-66AB-4998-B073-2E8BEC8203BC}">
      <dgm:prSet/>
      <dgm:spPr/>
      <dgm:t>
        <a:bodyPr/>
        <a:lstStyle/>
        <a:p>
          <a:endParaRPr lang="en-US"/>
        </a:p>
      </dgm:t>
    </dgm:pt>
    <dgm:pt modelId="{12E84E2C-5058-467F-A67D-27CFD01A7B39}" type="parTrans" cxnId="{E43DAE52-66AB-4998-B073-2E8BEC8203BC}">
      <dgm:prSet/>
      <dgm:spPr/>
      <dgm:t>
        <a:bodyPr/>
        <a:lstStyle/>
        <a:p>
          <a:endParaRPr lang="en-US"/>
        </a:p>
      </dgm:t>
    </dgm:pt>
    <dgm:pt modelId="{E4EC20D3-F024-4C19-9BF0-5974F44BB32A}">
      <dgm:prSet phldrT="[Text]"/>
      <dgm:spPr>
        <a:solidFill>
          <a:srgbClr val="FFFF00">
            <a:alpha val="90000"/>
          </a:srgbClr>
        </a:solidFill>
      </dgm:spPr>
      <dgm:t>
        <a:bodyPr/>
        <a:lstStyle/>
        <a:p>
          <a:r>
            <a:rPr lang="en-US" b="1" i="1" u="sng" dirty="0">
              <a:solidFill>
                <a:schemeClr val="tx2">
                  <a:lumMod val="95000"/>
                  <a:lumOff val="5000"/>
                </a:schemeClr>
              </a:solidFill>
            </a:rPr>
            <a:t>Revenue from contributions and donations</a:t>
          </a:r>
          <a:r>
            <a:rPr lang="en-US" i="1" dirty="0">
              <a:solidFill>
                <a:schemeClr val="tx2">
                  <a:lumMod val="95000"/>
                  <a:lumOff val="5000"/>
                </a:schemeClr>
              </a:solidFill>
            </a:rPr>
            <a:t>, not being derived from sale of services or sale of goods made in the course of business but rather in connection with its operation for the promotion of social welfare, </a:t>
          </a:r>
          <a:r>
            <a:rPr lang="en-US" b="1" i="1" u="sng" dirty="0">
              <a:solidFill>
                <a:schemeClr val="tx2">
                  <a:lumMod val="95000"/>
                  <a:lumOff val="5000"/>
                </a:schemeClr>
              </a:solidFill>
            </a:rPr>
            <a:t>is exempt from the 12% VAT.</a:t>
          </a:r>
          <a:r>
            <a:rPr lang="en-US" i="1" dirty="0">
              <a:solidFill>
                <a:schemeClr val="tx2">
                  <a:lumMod val="95000"/>
                  <a:lumOff val="5000"/>
                </a:schemeClr>
              </a:solidFill>
            </a:rPr>
            <a:t>   </a:t>
          </a:r>
          <a:r>
            <a:rPr lang="en-US" i="1" dirty="0"/>
            <a:t> </a:t>
          </a:r>
          <a:endParaRPr lang="en-US" dirty="0"/>
        </a:p>
      </dgm:t>
    </dgm:pt>
    <dgm:pt modelId="{C0479F50-9F7F-441B-9B9A-5A4EEB41CF47}" type="sibTrans" cxnId="{F1D8DFFE-6AD0-4E46-B91A-F265841279BB}">
      <dgm:prSet/>
      <dgm:spPr/>
      <dgm:t>
        <a:bodyPr/>
        <a:lstStyle/>
        <a:p>
          <a:endParaRPr lang="en-US"/>
        </a:p>
      </dgm:t>
    </dgm:pt>
    <dgm:pt modelId="{CD8F84BC-B076-407E-82A6-12884BCF8C39}" type="parTrans" cxnId="{F1D8DFFE-6AD0-4E46-B91A-F265841279BB}">
      <dgm:prSet/>
      <dgm:spPr/>
      <dgm:t>
        <a:bodyPr/>
        <a:lstStyle/>
        <a:p>
          <a:endParaRPr lang="en-US"/>
        </a:p>
      </dgm:t>
    </dgm:pt>
    <dgm:pt modelId="{2B0DACE3-CEA4-49AA-B5D3-43C4190B8A74}" type="pres">
      <dgm:prSet presAssocID="{928100E5-9FD2-427B-ACA1-9FEA40509F72}" presName="linearFlow" presStyleCnt="0">
        <dgm:presLayoutVars>
          <dgm:dir/>
          <dgm:animLvl val="lvl"/>
          <dgm:resizeHandles val="exact"/>
        </dgm:presLayoutVars>
      </dgm:prSet>
      <dgm:spPr/>
    </dgm:pt>
    <dgm:pt modelId="{D2BCF0B4-B8E0-496B-A2D8-507C4E69D73C}" type="pres">
      <dgm:prSet presAssocID="{26370599-8FD5-4D00-8ED8-D1EB6B18A865}" presName="composite" presStyleCnt="0"/>
      <dgm:spPr/>
    </dgm:pt>
    <dgm:pt modelId="{9C99CF2B-E316-4F0B-85C9-A1D4B446CFB2}" type="pres">
      <dgm:prSet presAssocID="{26370599-8FD5-4D00-8ED8-D1EB6B18A865}" presName="parentText" presStyleLbl="alignNode1" presStyleIdx="0" presStyleCnt="3">
        <dgm:presLayoutVars>
          <dgm:chMax val="1"/>
          <dgm:bulletEnabled val="1"/>
        </dgm:presLayoutVars>
      </dgm:prSet>
      <dgm:spPr/>
    </dgm:pt>
    <dgm:pt modelId="{C8BE8499-B618-4AA8-8C93-5499D1622DED}" type="pres">
      <dgm:prSet presAssocID="{26370599-8FD5-4D00-8ED8-D1EB6B18A865}" presName="descendantText" presStyleLbl="alignAcc1" presStyleIdx="0" presStyleCnt="3">
        <dgm:presLayoutVars>
          <dgm:bulletEnabled val="1"/>
        </dgm:presLayoutVars>
      </dgm:prSet>
      <dgm:spPr/>
    </dgm:pt>
    <dgm:pt modelId="{3206F6DA-E222-495B-844E-939BB87C461D}" type="pres">
      <dgm:prSet presAssocID="{AAAAF60A-33A1-4EC7-9BD2-9343E517835D}" presName="sp" presStyleCnt="0"/>
      <dgm:spPr/>
    </dgm:pt>
    <dgm:pt modelId="{C474F114-991C-462C-B353-2E627DDBBAC2}" type="pres">
      <dgm:prSet presAssocID="{32CEE265-648B-4781-A77C-D565A0A19304}" presName="composite" presStyleCnt="0"/>
      <dgm:spPr/>
    </dgm:pt>
    <dgm:pt modelId="{4F073CA6-27EE-485B-B150-4F07957AC6B6}" type="pres">
      <dgm:prSet presAssocID="{32CEE265-648B-4781-A77C-D565A0A19304}" presName="parentText" presStyleLbl="alignNode1" presStyleIdx="1" presStyleCnt="3">
        <dgm:presLayoutVars>
          <dgm:chMax val="1"/>
          <dgm:bulletEnabled val="1"/>
        </dgm:presLayoutVars>
      </dgm:prSet>
      <dgm:spPr/>
    </dgm:pt>
    <dgm:pt modelId="{C3710543-03DF-44B1-8769-9E6A992C66C4}" type="pres">
      <dgm:prSet presAssocID="{32CEE265-648B-4781-A77C-D565A0A19304}" presName="descendantText" presStyleLbl="alignAcc1" presStyleIdx="1" presStyleCnt="3">
        <dgm:presLayoutVars>
          <dgm:bulletEnabled val="1"/>
        </dgm:presLayoutVars>
      </dgm:prSet>
      <dgm:spPr/>
    </dgm:pt>
    <dgm:pt modelId="{B8D114E8-D418-4F14-AE65-70930734D3E9}" type="pres">
      <dgm:prSet presAssocID="{B1C501C5-61F6-45B0-A27C-5C4EE51613CC}" presName="sp" presStyleCnt="0"/>
      <dgm:spPr/>
    </dgm:pt>
    <dgm:pt modelId="{C34B3BE8-88D6-49B6-80B5-AD4B2E27DFFA}" type="pres">
      <dgm:prSet presAssocID="{97B72C3C-C0FE-4C4F-A027-F83F9539111B}" presName="composite" presStyleCnt="0"/>
      <dgm:spPr/>
    </dgm:pt>
    <dgm:pt modelId="{69B44FED-905E-4BC0-B82F-5ED001DF9AA9}" type="pres">
      <dgm:prSet presAssocID="{97B72C3C-C0FE-4C4F-A027-F83F9539111B}" presName="parentText" presStyleLbl="alignNode1" presStyleIdx="2" presStyleCnt="3">
        <dgm:presLayoutVars>
          <dgm:chMax val="1"/>
          <dgm:bulletEnabled val="1"/>
        </dgm:presLayoutVars>
      </dgm:prSet>
      <dgm:spPr/>
    </dgm:pt>
    <dgm:pt modelId="{4214FFB6-AA4E-45AB-8E4B-577D03166154}" type="pres">
      <dgm:prSet presAssocID="{97B72C3C-C0FE-4C4F-A027-F83F9539111B}" presName="descendantText" presStyleLbl="alignAcc1" presStyleIdx="2" presStyleCnt="3">
        <dgm:presLayoutVars>
          <dgm:bulletEnabled val="1"/>
        </dgm:presLayoutVars>
      </dgm:prSet>
      <dgm:spPr/>
    </dgm:pt>
  </dgm:ptLst>
  <dgm:cxnLst>
    <dgm:cxn modelId="{163D610E-5A81-403C-B30D-7192B63D816E}" srcId="{928100E5-9FD2-427B-ACA1-9FEA40509F72}" destId="{32CEE265-648B-4781-A77C-D565A0A19304}" srcOrd="1" destOrd="0" parTransId="{4D56192D-073E-4642-9C2F-2EA7BC230C68}" sibTransId="{B1C501C5-61F6-45B0-A27C-5C4EE51613CC}"/>
    <dgm:cxn modelId="{118E321E-BE5F-4325-8CF4-7C0A28D4E02F}" type="presOf" srcId="{97B72C3C-C0FE-4C4F-A027-F83F9539111B}" destId="{69B44FED-905E-4BC0-B82F-5ED001DF9AA9}" srcOrd="0" destOrd="0" presId="urn:microsoft.com/office/officeart/2005/8/layout/chevron2"/>
    <dgm:cxn modelId="{8FD6C627-1C09-45FC-89BB-F5B0CF3236E3}" type="presOf" srcId="{E4EC20D3-F024-4C19-9BF0-5974F44BB32A}" destId="{C3710543-03DF-44B1-8769-9E6A992C66C4}" srcOrd="0" destOrd="1" presId="urn:microsoft.com/office/officeart/2005/8/layout/chevron2"/>
    <dgm:cxn modelId="{EA393C34-7EAA-4622-B0B0-F74077BC77EC}" type="presOf" srcId="{843DF514-2C07-46AF-A228-FF51AA088994}" destId="{4214FFB6-AA4E-45AB-8E4B-577D03166154}" srcOrd="0" destOrd="0" presId="urn:microsoft.com/office/officeart/2005/8/layout/chevron2"/>
    <dgm:cxn modelId="{CCE00F38-6700-4465-BAA6-6FA3A914BBCA}" type="presOf" srcId="{68C1CDA0-AD91-4664-A6BC-F85E056B1179}" destId="{C8BE8499-B618-4AA8-8C93-5499D1622DED}" srcOrd="0" destOrd="1" presId="urn:microsoft.com/office/officeart/2005/8/layout/chevron2"/>
    <dgm:cxn modelId="{74F65245-DE25-42AC-BFB5-7C23083CD10A}" srcId="{928100E5-9FD2-427B-ACA1-9FEA40509F72}" destId="{97B72C3C-C0FE-4C4F-A027-F83F9539111B}" srcOrd="2" destOrd="0" parTransId="{A33B6ED6-7CF4-4D0D-8DF1-E3F3B74A283D}" sibTransId="{F3747F6B-2B1A-4172-8D8C-87BF151D0A0C}"/>
    <dgm:cxn modelId="{E43DAE52-66AB-4998-B073-2E8BEC8203BC}" srcId="{32CEE265-648B-4781-A77C-D565A0A19304}" destId="{4123AF03-5B01-4A13-8FEC-0685B71173F9}" srcOrd="0" destOrd="0" parTransId="{12E84E2C-5058-467F-A67D-27CFD01A7B39}" sibTransId="{C7C04CFB-493E-4804-930B-EC7FBC6B9124}"/>
    <dgm:cxn modelId="{02037F79-88CC-445F-9B74-7E20294CA0BA}" type="presOf" srcId="{7FCA2BA5-2A0C-43DC-AFBD-62E8E5F6288C}" destId="{C8BE8499-B618-4AA8-8C93-5499D1622DED}" srcOrd="0" destOrd="0" presId="urn:microsoft.com/office/officeart/2005/8/layout/chevron2"/>
    <dgm:cxn modelId="{6C0F9879-E45D-42F9-A993-7A94C872A43E}" srcId="{26370599-8FD5-4D00-8ED8-D1EB6B18A865}" destId="{7FCA2BA5-2A0C-43DC-AFBD-62E8E5F6288C}" srcOrd="0" destOrd="0" parTransId="{C10C2873-7080-4EC8-AD70-C0C115EA6384}" sibTransId="{C48EBAD3-836E-41ED-AD04-F89C9BED39F6}"/>
    <dgm:cxn modelId="{BF7FDC82-C06F-4C4D-9EA6-FA4AAE0EBDEC}" srcId="{26370599-8FD5-4D00-8ED8-D1EB6B18A865}" destId="{68C1CDA0-AD91-4664-A6BC-F85E056B1179}" srcOrd="1" destOrd="0" parTransId="{9BBD18BF-6BCD-4951-B81E-B8B2AFD0F12B}" sibTransId="{136221AB-FBFB-4243-A558-A8E9338ADE54}"/>
    <dgm:cxn modelId="{3B3D098C-DD51-4D94-9131-5F82F888255E}" type="presOf" srcId="{F39F73F4-94A1-4EB9-B5A8-75F137A239E5}" destId="{4214FFB6-AA4E-45AB-8E4B-577D03166154}" srcOrd="0" destOrd="1" presId="urn:microsoft.com/office/officeart/2005/8/layout/chevron2"/>
    <dgm:cxn modelId="{418F698C-D73A-4C91-8E89-A2302DAAD390}" srcId="{928100E5-9FD2-427B-ACA1-9FEA40509F72}" destId="{26370599-8FD5-4D00-8ED8-D1EB6B18A865}" srcOrd="0" destOrd="0" parTransId="{0ABC570C-0941-4AFA-8059-479489C60B41}" sibTransId="{AAAAF60A-33A1-4EC7-9BD2-9343E517835D}"/>
    <dgm:cxn modelId="{35A5C59C-7009-4D33-B7D4-E8FA8BDC5FDF}" srcId="{97B72C3C-C0FE-4C4F-A027-F83F9539111B}" destId="{F39F73F4-94A1-4EB9-B5A8-75F137A239E5}" srcOrd="1" destOrd="0" parTransId="{ECC96E41-BE72-4ADB-88BB-E70D9A4D74F3}" sibTransId="{0202C23C-13C7-4B6D-BE00-4264AAD27FB7}"/>
    <dgm:cxn modelId="{E38AC2B1-9A4E-4E20-9AE3-D849B7F7560D}" srcId="{97B72C3C-C0FE-4C4F-A027-F83F9539111B}" destId="{843DF514-2C07-46AF-A228-FF51AA088994}" srcOrd="0" destOrd="0" parTransId="{93935362-A02B-4BF9-96A4-DA1A798090DF}" sibTransId="{9CFC4C28-133C-4C02-B563-48E575F03ACB}"/>
    <dgm:cxn modelId="{61C3C2CF-B3A0-4694-B2B0-93FC51048060}" type="presOf" srcId="{26370599-8FD5-4D00-8ED8-D1EB6B18A865}" destId="{9C99CF2B-E316-4F0B-85C9-A1D4B446CFB2}" srcOrd="0" destOrd="0" presId="urn:microsoft.com/office/officeart/2005/8/layout/chevron2"/>
    <dgm:cxn modelId="{5AE771F4-56BB-488E-80EC-821FCCED1A93}" type="presOf" srcId="{4123AF03-5B01-4A13-8FEC-0685B71173F9}" destId="{C3710543-03DF-44B1-8769-9E6A992C66C4}" srcOrd="0" destOrd="0" presId="urn:microsoft.com/office/officeart/2005/8/layout/chevron2"/>
    <dgm:cxn modelId="{8CF6B7FA-F930-48B9-81A6-081DBC32F859}" type="presOf" srcId="{928100E5-9FD2-427B-ACA1-9FEA40509F72}" destId="{2B0DACE3-CEA4-49AA-B5D3-43C4190B8A74}" srcOrd="0" destOrd="0" presId="urn:microsoft.com/office/officeart/2005/8/layout/chevron2"/>
    <dgm:cxn modelId="{501339FC-9F77-4F29-A5EE-20530AABB3C2}" type="presOf" srcId="{32CEE265-648B-4781-A77C-D565A0A19304}" destId="{4F073CA6-27EE-485B-B150-4F07957AC6B6}" srcOrd="0" destOrd="0" presId="urn:microsoft.com/office/officeart/2005/8/layout/chevron2"/>
    <dgm:cxn modelId="{F1D8DFFE-6AD0-4E46-B91A-F265841279BB}" srcId="{32CEE265-648B-4781-A77C-D565A0A19304}" destId="{E4EC20D3-F024-4C19-9BF0-5974F44BB32A}" srcOrd="1" destOrd="0" parTransId="{CD8F84BC-B076-407E-82A6-12884BCF8C39}" sibTransId="{C0479F50-9F7F-441B-9B9A-5A4EEB41CF47}"/>
    <dgm:cxn modelId="{B21AE8AD-0080-46EC-B4F1-F1217D907DB3}" type="presParOf" srcId="{2B0DACE3-CEA4-49AA-B5D3-43C4190B8A74}" destId="{D2BCF0B4-B8E0-496B-A2D8-507C4E69D73C}" srcOrd="0" destOrd="0" presId="urn:microsoft.com/office/officeart/2005/8/layout/chevron2"/>
    <dgm:cxn modelId="{C002EE77-C7CD-471F-AE9A-5F1B7B13073C}" type="presParOf" srcId="{D2BCF0B4-B8E0-496B-A2D8-507C4E69D73C}" destId="{9C99CF2B-E316-4F0B-85C9-A1D4B446CFB2}" srcOrd="0" destOrd="0" presId="urn:microsoft.com/office/officeart/2005/8/layout/chevron2"/>
    <dgm:cxn modelId="{5F0C93E5-7070-4F14-A8DF-7DB0C8591014}" type="presParOf" srcId="{D2BCF0B4-B8E0-496B-A2D8-507C4E69D73C}" destId="{C8BE8499-B618-4AA8-8C93-5499D1622DED}" srcOrd="1" destOrd="0" presId="urn:microsoft.com/office/officeart/2005/8/layout/chevron2"/>
    <dgm:cxn modelId="{0220AA41-5563-4C71-8F07-92605BCB1D24}" type="presParOf" srcId="{2B0DACE3-CEA4-49AA-B5D3-43C4190B8A74}" destId="{3206F6DA-E222-495B-844E-939BB87C461D}" srcOrd="1" destOrd="0" presId="urn:microsoft.com/office/officeart/2005/8/layout/chevron2"/>
    <dgm:cxn modelId="{BA334425-B6F9-4E2E-ACCF-8C8DF7ED894E}" type="presParOf" srcId="{2B0DACE3-CEA4-49AA-B5D3-43C4190B8A74}" destId="{C474F114-991C-462C-B353-2E627DDBBAC2}" srcOrd="2" destOrd="0" presId="urn:microsoft.com/office/officeart/2005/8/layout/chevron2"/>
    <dgm:cxn modelId="{9504A45A-C7BD-4822-A1D2-FB1D0FE4EADF}" type="presParOf" srcId="{C474F114-991C-462C-B353-2E627DDBBAC2}" destId="{4F073CA6-27EE-485B-B150-4F07957AC6B6}" srcOrd="0" destOrd="0" presId="urn:microsoft.com/office/officeart/2005/8/layout/chevron2"/>
    <dgm:cxn modelId="{85C26EE5-D337-4FB1-9F23-2994D1326785}" type="presParOf" srcId="{C474F114-991C-462C-B353-2E627DDBBAC2}" destId="{C3710543-03DF-44B1-8769-9E6A992C66C4}" srcOrd="1" destOrd="0" presId="urn:microsoft.com/office/officeart/2005/8/layout/chevron2"/>
    <dgm:cxn modelId="{D58EF0E5-1BED-4923-A4BE-84F287A5449D}" type="presParOf" srcId="{2B0DACE3-CEA4-49AA-B5D3-43C4190B8A74}" destId="{B8D114E8-D418-4F14-AE65-70930734D3E9}" srcOrd="3" destOrd="0" presId="urn:microsoft.com/office/officeart/2005/8/layout/chevron2"/>
    <dgm:cxn modelId="{7225C41D-0979-4E86-B8DE-625B8B9A74E4}" type="presParOf" srcId="{2B0DACE3-CEA4-49AA-B5D3-43C4190B8A74}" destId="{C34B3BE8-88D6-49B6-80B5-AD4B2E27DFFA}" srcOrd="4" destOrd="0" presId="urn:microsoft.com/office/officeart/2005/8/layout/chevron2"/>
    <dgm:cxn modelId="{707E1F07-2EEF-47AF-8868-1E01795E334B}" type="presParOf" srcId="{C34B3BE8-88D6-49B6-80B5-AD4B2E27DFFA}" destId="{69B44FED-905E-4BC0-B82F-5ED001DF9AA9}" srcOrd="0" destOrd="0" presId="urn:microsoft.com/office/officeart/2005/8/layout/chevron2"/>
    <dgm:cxn modelId="{3BC08412-5A5A-45CD-9F1B-570AA6E665B2}" type="presParOf" srcId="{C34B3BE8-88D6-49B6-80B5-AD4B2E27DFFA}" destId="{4214FFB6-AA4E-45AB-8E4B-577D0316615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9CF2B-E316-4F0B-85C9-A1D4B446CFB2}">
      <dsp:nvSpPr>
        <dsp:cNvPr id="0" name=""/>
        <dsp:cNvSpPr/>
      </dsp:nvSpPr>
      <dsp:spPr>
        <a:xfrm rot="5400000">
          <a:off x="-268856" y="269674"/>
          <a:ext cx="1792378" cy="1254665"/>
        </a:xfrm>
        <a:prstGeom prst="chevron">
          <a:avLst/>
        </a:prstGeom>
        <a:gradFill rotWithShape="0">
          <a:gsLst>
            <a:gs pos="0">
              <a:srgbClr val="FFFF0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95000"/>
                  <a:lumOff val="5000"/>
                </a:schemeClr>
              </a:solidFill>
            </a:rPr>
            <a:t>Income Tax</a:t>
          </a:r>
        </a:p>
      </dsp:txBody>
      <dsp:txXfrm rot="-5400000">
        <a:off x="1" y="628151"/>
        <a:ext cx="1254665" cy="537713"/>
      </dsp:txXfrm>
    </dsp:sp>
    <dsp:sp modelId="{C8BE8499-B618-4AA8-8C93-5499D1622DED}">
      <dsp:nvSpPr>
        <dsp:cNvPr id="0" name=""/>
        <dsp:cNvSpPr/>
      </dsp:nvSpPr>
      <dsp:spPr>
        <a:xfrm rot="5400000">
          <a:off x="3873859" y="-2618376"/>
          <a:ext cx="1165046" cy="6403434"/>
        </a:xfrm>
        <a:prstGeom prst="round2SameRect">
          <a:avLst/>
        </a:prstGeom>
        <a:solidFill>
          <a:srgbClr val="FFFF00">
            <a:alpha val="90000"/>
          </a:srgb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i="1" kern="1200" dirty="0">
              <a:solidFill>
                <a:schemeClr val="tx2">
                  <a:lumMod val="95000"/>
                  <a:lumOff val="5000"/>
                </a:schemeClr>
              </a:solidFill>
            </a:rPr>
            <a:t>ROTARY CLUB OF MANILA METRO FOUNDATION, INC. is a corporation contemplated under </a:t>
          </a:r>
          <a:r>
            <a:rPr lang="en-US" sz="1200" b="1" i="1" u="sng" kern="1200" dirty="0">
              <a:solidFill>
                <a:schemeClr val="tx2">
                  <a:lumMod val="95000"/>
                  <a:lumOff val="5000"/>
                </a:schemeClr>
              </a:solidFill>
            </a:rPr>
            <a:t>Section 30 (G) of the Tax Code of 1997</a:t>
          </a:r>
          <a:r>
            <a:rPr lang="en-US" sz="1200" i="1" kern="1200" dirty="0">
              <a:solidFill>
                <a:schemeClr val="tx2">
                  <a:lumMod val="95000"/>
                  <a:lumOff val="5000"/>
                </a:schemeClr>
              </a:solidFill>
            </a:rPr>
            <a:t>, as amended. </a:t>
          </a:r>
          <a:endParaRPr lang="en-US" sz="1200" kern="1200" dirty="0">
            <a:solidFill>
              <a:schemeClr val="tx2">
                <a:lumMod val="95000"/>
                <a:lumOff val="5000"/>
              </a:schemeClr>
            </a:solidFill>
          </a:endParaRPr>
        </a:p>
        <a:p>
          <a:pPr marL="114300" lvl="1" indent="-114300" algn="l" defTabSz="533400">
            <a:lnSpc>
              <a:spcPct val="90000"/>
            </a:lnSpc>
            <a:spcBef>
              <a:spcPct val="0"/>
            </a:spcBef>
            <a:spcAft>
              <a:spcPct val="15000"/>
            </a:spcAft>
            <a:buChar char="•"/>
          </a:pPr>
          <a:r>
            <a:rPr lang="en-US" sz="1200" b="0" i="0" u="none" kern="1200" dirty="0">
              <a:solidFill>
                <a:schemeClr val="tx2">
                  <a:lumMod val="95000"/>
                  <a:lumOff val="5000"/>
                </a:schemeClr>
              </a:solidFill>
            </a:rPr>
            <a:t>Exempt from the payment of income tax received by it as such organization</a:t>
          </a:r>
          <a:r>
            <a:rPr lang="en-US" sz="1200" b="0" i="1" u="sng" kern="1200" dirty="0">
              <a:solidFill>
                <a:schemeClr val="tx2">
                  <a:lumMod val="95000"/>
                  <a:lumOff val="5000"/>
                </a:schemeClr>
              </a:solidFill>
            </a:rPr>
            <a:t>.</a:t>
          </a:r>
          <a:r>
            <a:rPr lang="en-US" sz="1200" b="0" i="1" kern="1200" dirty="0">
              <a:solidFill>
                <a:schemeClr val="tx2">
                  <a:lumMod val="95000"/>
                  <a:lumOff val="5000"/>
                </a:schemeClr>
              </a:solidFill>
            </a:rPr>
            <a:t> </a:t>
          </a:r>
          <a:endParaRPr lang="en-US" sz="1200" b="0" kern="1200" dirty="0">
            <a:solidFill>
              <a:schemeClr val="tx2">
                <a:lumMod val="95000"/>
                <a:lumOff val="5000"/>
              </a:schemeClr>
            </a:solidFill>
          </a:endParaRPr>
        </a:p>
      </dsp:txBody>
      <dsp:txXfrm rot="-5400000">
        <a:off x="1254666" y="57690"/>
        <a:ext cx="6346561" cy="1051300"/>
      </dsp:txXfrm>
    </dsp:sp>
    <dsp:sp modelId="{4F073CA6-27EE-485B-B150-4F07957AC6B6}">
      <dsp:nvSpPr>
        <dsp:cNvPr id="0" name=""/>
        <dsp:cNvSpPr/>
      </dsp:nvSpPr>
      <dsp:spPr>
        <a:xfrm rot="5400000">
          <a:off x="-268856" y="1869804"/>
          <a:ext cx="1792378" cy="1254665"/>
        </a:xfrm>
        <a:prstGeom prst="chevron">
          <a:avLst/>
        </a:prstGeom>
        <a:gradFill rotWithShape="0">
          <a:gsLst>
            <a:gs pos="0">
              <a:srgbClr val="FFFF0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95000"/>
                  <a:lumOff val="5000"/>
                </a:schemeClr>
              </a:solidFill>
            </a:rPr>
            <a:t>VAT</a:t>
          </a:r>
        </a:p>
      </dsp:txBody>
      <dsp:txXfrm rot="-5400000">
        <a:off x="1" y="2228281"/>
        <a:ext cx="1254665" cy="537713"/>
      </dsp:txXfrm>
    </dsp:sp>
    <dsp:sp modelId="{C3710543-03DF-44B1-8769-9E6A992C66C4}">
      <dsp:nvSpPr>
        <dsp:cNvPr id="0" name=""/>
        <dsp:cNvSpPr/>
      </dsp:nvSpPr>
      <dsp:spPr>
        <a:xfrm rot="5400000">
          <a:off x="3873859" y="-1018246"/>
          <a:ext cx="1165046" cy="6403434"/>
        </a:xfrm>
        <a:prstGeom prst="round2SameRect">
          <a:avLst/>
        </a:prstGeom>
        <a:solidFill>
          <a:srgbClr val="FFFF00">
            <a:alpha val="90000"/>
          </a:srgb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chemeClr val="tx2">
                  <a:lumMod val="95000"/>
                  <a:lumOff val="5000"/>
                </a:schemeClr>
              </a:solidFill>
            </a:rPr>
            <a:t>The exemption privilege of Rotary Club under </a:t>
          </a:r>
          <a:r>
            <a:rPr lang="en-US" sz="1200" b="1" i="1" u="sng" kern="1200" dirty="0">
              <a:solidFill>
                <a:schemeClr val="tx2">
                  <a:lumMod val="95000"/>
                  <a:lumOff val="5000"/>
                </a:schemeClr>
              </a:solidFill>
            </a:rPr>
            <a:t>Section 30 (G) of the Tax Code of 1997</a:t>
          </a:r>
          <a:r>
            <a:rPr lang="en-US" sz="1200" i="1" kern="1200" dirty="0">
              <a:solidFill>
                <a:schemeClr val="tx2">
                  <a:lumMod val="95000"/>
                  <a:lumOff val="5000"/>
                </a:schemeClr>
              </a:solidFill>
            </a:rPr>
            <a:t>, as amended </a:t>
          </a:r>
          <a:r>
            <a:rPr lang="en-US" sz="1200" kern="1200" dirty="0">
              <a:solidFill>
                <a:schemeClr val="tx2">
                  <a:lumMod val="95000"/>
                  <a:lumOff val="5000"/>
                </a:schemeClr>
              </a:solidFill>
            </a:rPr>
            <a:t>does not extend to VAT.</a:t>
          </a:r>
        </a:p>
        <a:p>
          <a:pPr marL="114300" lvl="1" indent="-114300" algn="l" defTabSz="533400">
            <a:lnSpc>
              <a:spcPct val="90000"/>
            </a:lnSpc>
            <a:spcBef>
              <a:spcPct val="0"/>
            </a:spcBef>
            <a:spcAft>
              <a:spcPct val="15000"/>
            </a:spcAft>
            <a:buChar char="•"/>
          </a:pPr>
          <a:r>
            <a:rPr lang="en-US" sz="1200" b="1" i="1" u="sng" kern="1200" dirty="0">
              <a:solidFill>
                <a:schemeClr val="tx2">
                  <a:lumMod val="95000"/>
                  <a:lumOff val="5000"/>
                </a:schemeClr>
              </a:solidFill>
            </a:rPr>
            <a:t>Revenue from contributions and donations</a:t>
          </a:r>
          <a:r>
            <a:rPr lang="en-US" sz="1200" i="1" kern="1200" dirty="0">
              <a:solidFill>
                <a:schemeClr val="tx2">
                  <a:lumMod val="95000"/>
                  <a:lumOff val="5000"/>
                </a:schemeClr>
              </a:solidFill>
            </a:rPr>
            <a:t>, not being derived from sale of services or sale of goods made in the course of business but rather in connection with its operation for the promotion of social welfare, </a:t>
          </a:r>
          <a:r>
            <a:rPr lang="en-US" sz="1200" b="1" i="1" u="sng" kern="1200" dirty="0">
              <a:solidFill>
                <a:schemeClr val="tx2">
                  <a:lumMod val="95000"/>
                  <a:lumOff val="5000"/>
                </a:schemeClr>
              </a:solidFill>
            </a:rPr>
            <a:t>is exempt from the 12% VAT.</a:t>
          </a:r>
          <a:r>
            <a:rPr lang="en-US" sz="1200" i="1" kern="1200" dirty="0">
              <a:solidFill>
                <a:schemeClr val="tx2">
                  <a:lumMod val="95000"/>
                  <a:lumOff val="5000"/>
                </a:schemeClr>
              </a:solidFill>
            </a:rPr>
            <a:t>   </a:t>
          </a:r>
          <a:r>
            <a:rPr lang="en-US" sz="1200" i="1" kern="1200" dirty="0"/>
            <a:t> </a:t>
          </a:r>
          <a:endParaRPr lang="en-US" sz="1200" kern="1200" dirty="0"/>
        </a:p>
      </dsp:txBody>
      <dsp:txXfrm rot="-5400000">
        <a:off x="1254666" y="1657820"/>
        <a:ext cx="6346561" cy="1051300"/>
      </dsp:txXfrm>
    </dsp:sp>
    <dsp:sp modelId="{69B44FED-905E-4BC0-B82F-5ED001DF9AA9}">
      <dsp:nvSpPr>
        <dsp:cNvPr id="0" name=""/>
        <dsp:cNvSpPr/>
      </dsp:nvSpPr>
      <dsp:spPr>
        <a:xfrm rot="5400000">
          <a:off x="-268856" y="3469935"/>
          <a:ext cx="1792378" cy="1254665"/>
        </a:xfrm>
        <a:prstGeom prst="chevron">
          <a:avLst/>
        </a:prstGeom>
        <a:gradFill rotWithShape="0">
          <a:gsLst>
            <a:gs pos="0">
              <a:srgbClr val="FFFF0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95000"/>
                  <a:lumOff val="5000"/>
                </a:schemeClr>
              </a:solidFill>
            </a:rPr>
            <a:t>Donor’s Tax</a:t>
          </a:r>
        </a:p>
      </dsp:txBody>
      <dsp:txXfrm rot="-5400000">
        <a:off x="1" y="3828412"/>
        <a:ext cx="1254665" cy="537713"/>
      </dsp:txXfrm>
    </dsp:sp>
    <dsp:sp modelId="{4214FFB6-AA4E-45AB-8E4B-577D03166154}">
      <dsp:nvSpPr>
        <dsp:cNvPr id="0" name=""/>
        <dsp:cNvSpPr/>
      </dsp:nvSpPr>
      <dsp:spPr>
        <a:xfrm rot="5400000">
          <a:off x="3873859" y="581884"/>
          <a:ext cx="1165046" cy="6403434"/>
        </a:xfrm>
        <a:prstGeom prst="round2SameRect">
          <a:avLst/>
        </a:prstGeom>
        <a:solidFill>
          <a:srgbClr val="FFFF00">
            <a:alpha val="90000"/>
          </a:srgb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chemeClr val="tx2">
                  <a:lumMod val="95000"/>
                  <a:lumOff val="5000"/>
                </a:schemeClr>
              </a:solidFill>
            </a:rPr>
            <a:t>Accreditation with </a:t>
          </a:r>
          <a:r>
            <a:rPr lang="en-US" sz="1200" b="1" i="1" u="sng" kern="1200" dirty="0">
              <a:solidFill>
                <a:schemeClr val="tx2">
                  <a:lumMod val="95000"/>
                  <a:lumOff val="5000"/>
                </a:schemeClr>
              </a:solidFill>
            </a:rPr>
            <a:t>the Philippine Council for NGO Certification, Inc.</a:t>
          </a:r>
          <a:r>
            <a:rPr lang="en-US" sz="1200" b="1" i="1" u="none" kern="1200" dirty="0">
              <a:solidFill>
                <a:schemeClr val="tx2">
                  <a:lumMod val="95000"/>
                  <a:lumOff val="5000"/>
                </a:schemeClr>
              </a:solidFill>
            </a:rPr>
            <a:t> by Rotary Club is a condition precedent </a:t>
          </a:r>
          <a:r>
            <a:rPr lang="en-US" sz="1200" i="1" kern="1200" dirty="0">
              <a:solidFill>
                <a:schemeClr val="tx2">
                  <a:lumMod val="95000"/>
                  <a:lumOff val="5000"/>
                </a:schemeClr>
              </a:solidFill>
            </a:rPr>
            <a:t>for purposes of full deductibility from </a:t>
          </a:r>
          <a:r>
            <a:rPr lang="en-US" sz="1200" b="1" i="1" u="sng" kern="1200" dirty="0">
              <a:solidFill>
                <a:schemeClr val="tx2">
                  <a:lumMod val="95000"/>
                  <a:lumOff val="5000"/>
                </a:schemeClr>
              </a:solidFill>
            </a:rPr>
            <a:t>the taxable business income of its donor.</a:t>
          </a:r>
          <a:endParaRPr lang="en-US" sz="1200" b="1" u="sng" kern="1200" dirty="0">
            <a:solidFill>
              <a:schemeClr val="tx2">
                <a:lumMod val="95000"/>
                <a:lumOff val="5000"/>
              </a:schemeClr>
            </a:solidFill>
          </a:endParaRPr>
        </a:p>
        <a:p>
          <a:pPr marL="114300" lvl="1" indent="-114300" algn="l" defTabSz="533400">
            <a:lnSpc>
              <a:spcPct val="90000"/>
            </a:lnSpc>
            <a:spcBef>
              <a:spcPct val="0"/>
            </a:spcBef>
            <a:spcAft>
              <a:spcPct val="15000"/>
            </a:spcAft>
            <a:buChar char="•"/>
          </a:pPr>
          <a:endParaRPr lang="en-US" sz="1200" kern="1200" dirty="0"/>
        </a:p>
      </dsp:txBody>
      <dsp:txXfrm rot="-5400000">
        <a:off x="1254666" y="3257951"/>
        <a:ext cx="6346561" cy="10513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77739" cy="511732"/>
          </a:xfrm>
          <a:prstGeom prst="rect">
            <a:avLst/>
          </a:prstGeom>
        </p:spPr>
        <p:txBody>
          <a:bodyPr vert="horz" lIns="87799" tIns="43903" rIns="87799" bIns="43903" rtlCol="0"/>
          <a:lstStyle>
            <a:lvl1pPr algn="l">
              <a:defRPr sz="1200"/>
            </a:lvl1pPr>
          </a:lstStyle>
          <a:p>
            <a:endParaRPr lang="en-GB" dirty="0">
              <a:latin typeface="EYInterstate Light" panose="02000506000000020004" pitchFamily="2" charset="0"/>
            </a:endParaRPr>
          </a:p>
        </p:txBody>
      </p:sp>
      <p:sp>
        <p:nvSpPr>
          <p:cNvPr id="3" name="Date Placeholder 2"/>
          <p:cNvSpPr>
            <a:spLocks noGrp="1"/>
          </p:cNvSpPr>
          <p:nvPr>
            <p:ph type="dt" sz="quarter" idx="1"/>
          </p:nvPr>
        </p:nvSpPr>
        <p:spPr>
          <a:xfrm>
            <a:off x="4023096" y="7"/>
            <a:ext cx="3077739" cy="511732"/>
          </a:xfrm>
          <a:prstGeom prst="rect">
            <a:avLst/>
          </a:prstGeom>
        </p:spPr>
        <p:txBody>
          <a:bodyPr vert="horz" lIns="87799" tIns="43903" rIns="87799" bIns="43903" rtlCol="0"/>
          <a:lstStyle>
            <a:lvl1pPr algn="r">
              <a:defRPr sz="1200"/>
            </a:lvl1pPr>
          </a:lstStyle>
          <a:p>
            <a:fld id="{75A85089-C692-4DEA-AC49-04CF34D4FE14}" type="datetimeFigureOut">
              <a:rPr lang="en-GB" smtClean="0">
                <a:latin typeface="EYInterstate Light" panose="02000506000000020004" pitchFamily="2" charset="0"/>
              </a:rPr>
              <a:pPr/>
              <a:t>17/08/2020</a:t>
            </a:fld>
            <a:endParaRPr lang="en-GB" dirty="0">
              <a:latin typeface="EYInterstate Light" panose="02000506000000020004" pitchFamily="2" charset="0"/>
            </a:endParaRPr>
          </a:p>
        </p:txBody>
      </p:sp>
      <p:sp>
        <p:nvSpPr>
          <p:cNvPr id="4" name="Footer Placeholder 3"/>
          <p:cNvSpPr>
            <a:spLocks noGrp="1"/>
          </p:cNvSpPr>
          <p:nvPr>
            <p:ph type="ftr" sz="quarter" idx="2"/>
          </p:nvPr>
        </p:nvSpPr>
        <p:spPr>
          <a:xfrm>
            <a:off x="0" y="9721111"/>
            <a:ext cx="3077739" cy="511732"/>
          </a:xfrm>
          <a:prstGeom prst="rect">
            <a:avLst/>
          </a:prstGeom>
        </p:spPr>
        <p:txBody>
          <a:bodyPr vert="horz" lIns="87799" tIns="43903" rIns="87799" bIns="43903" rtlCol="0" anchor="b"/>
          <a:lstStyle>
            <a:lvl1pPr algn="l">
              <a:defRPr sz="1200"/>
            </a:lvl1pPr>
          </a:lstStyle>
          <a:p>
            <a:endParaRPr lang="en-GB" dirty="0">
              <a:latin typeface="EYInterstate Light" panose="02000506000000020004" pitchFamily="2" charset="0"/>
            </a:endParaRPr>
          </a:p>
        </p:txBody>
      </p:sp>
      <p:sp>
        <p:nvSpPr>
          <p:cNvPr id="5" name="Slide Number Placeholder 4"/>
          <p:cNvSpPr>
            <a:spLocks noGrp="1"/>
          </p:cNvSpPr>
          <p:nvPr>
            <p:ph type="sldNum" sz="quarter" idx="3"/>
          </p:nvPr>
        </p:nvSpPr>
        <p:spPr>
          <a:xfrm>
            <a:off x="4023096" y="9721111"/>
            <a:ext cx="3077739" cy="511732"/>
          </a:xfrm>
          <a:prstGeom prst="rect">
            <a:avLst/>
          </a:prstGeom>
        </p:spPr>
        <p:txBody>
          <a:bodyPr vert="horz" lIns="87799" tIns="43903" rIns="87799" bIns="43903" rtlCol="0" anchor="b"/>
          <a:lstStyle>
            <a:lvl1pPr algn="r">
              <a:defRPr sz="1200"/>
            </a:lvl1pPr>
          </a:lstStyle>
          <a:p>
            <a:fld id="{D3A5C721-4BB5-4DB6-AD65-4BA2A62B05B6}" type="slidenum">
              <a:rPr lang="en-GB" smtClean="0">
                <a:latin typeface="EYInterstate Light" panose="02000506000000020004" pitchFamily="2" charset="0"/>
              </a:rPr>
              <a:pPr/>
              <a:t>‹#›</a:t>
            </a:fld>
            <a:endParaRPr lang="en-GB" dirty="0">
              <a:latin typeface="EYInterstate Light" panose="02000506000000020004" pitchFamily="2" charset="0"/>
            </a:endParaRPr>
          </a:p>
        </p:txBody>
      </p:sp>
    </p:spTree>
    <p:extLst>
      <p:ext uri="{BB962C8B-B14F-4D97-AF65-F5344CB8AC3E}">
        <p14:creationId xmlns:p14="http://schemas.microsoft.com/office/powerpoint/2010/main" val="1991632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77739" cy="511732"/>
          </a:xfrm>
          <a:prstGeom prst="rect">
            <a:avLst/>
          </a:prstGeom>
        </p:spPr>
        <p:txBody>
          <a:bodyPr vert="horz" lIns="87799" tIns="43903" rIns="87799" bIns="43903" rtlCol="0"/>
          <a:lstStyle>
            <a:lvl1pPr algn="l">
              <a:defRPr sz="1200">
                <a:latin typeface="EYInterstate Light" panose="02000506000000020004" pitchFamily="2" charset="0"/>
              </a:defRPr>
            </a:lvl1pPr>
          </a:lstStyle>
          <a:p>
            <a:endParaRPr lang="en-GB" dirty="0"/>
          </a:p>
        </p:txBody>
      </p:sp>
      <p:sp>
        <p:nvSpPr>
          <p:cNvPr id="3" name="Date Placeholder 2"/>
          <p:cNvSpPr>
            <a:spLocks noGrp="1"/>
          </p:cNvSpPr>
          <p:nvPr>
            <p:ph type="dt" idx="1"/>
          </p:nvPr>
        </p:nvSpPr>
        <p:spPr>
          <a:xfrm>
            <a:off x="4023096" y="7"/>
            <a:ext cx="3077739" cy="511732"/>
          </a:xfrm>
          <a:prstGeom prst="rect">
            <a:avLst/>
          </a:prstGeom>
        </p:spPr>
        <p:txBody>
          <a:bodyPr vert="horz" lIns="87799" tIns="43903" rIns="87799" bIns="43903" rtlCol="0"/>
          <a:lstStyle>
            <a:lvl1pPr algn="r">
              <a:defRPr sz="1200">
                <a:latin typeface="EYInterstate Light" panose="02000506000000020004" pitchFamily="2" charset="0"/>
              </a:defRPr>
            </a:lvl1pPr>
          </a:lstStyle>
          <a:p>
            <a:fld id="{8045EBA9-A28D-4849-BFEA-AA04F6A21B63}" type="datetimeFigureOut">
              <a:rPr lang="en-GB" smtClean="0"/>
              <a:pPr/>
              <a:t>17/08/2020</a:t>
            </a:fld>
            <a:endParaRPr lang="en-GB" dirty="0"/>
          </a:p>
        </p:txBody>
      </p:sp>
      <p:sp>
        <p:nvSpPr>
          <p:cNvPr id="4" name="Slide Image Placeholder 3"/>
          <p:cNvSpPr>
            <a:spLocks noGrp="1" noRot="1" noChangeAspect="1"/>
          </p:cNvSpPr>
          <p:nvPr>
            <p:ph type="sldImg" idx="2"/>
          </p:nvPr>
        </p:nvSpPr>
        <p:spPr>
          <a:xfrm>
            <a:off x="1068388" y="769938"/>
            <a:ext cx="4967287" cy="3836987"/>
          </a:xfrm>
          <a:prstGeom prst="rect">
            <a:avLst/>
          </a:prstGeom>
          <a:noFill/>
          <a:ln w="12700">
            <a:solidFill>
              <a:prstClr val="black"/>
            </a:solidFill>
          </a:ln>
        </p:spPr>
        <p:txBody>
          <a:bodyPr vert="horz" lIns="87799" tIns="43903" rIns="87799" bIns="43903" rtlCol="0" anchor="ctr"/>
          <a:lstStyle/>
          <a:p>
            <a:endParaRPr lang="en-GB" dirty="0"/>
          </a:p>
        </p:txBody>
      </p:sp>
      <p:sp>
        <p:nvSpPr>
          <p:cNvPr id="5" name="Notes Placeholder 4"/>
          <p:cNvSpPr>
            <a:spLocks noGrp="1"/>
          </p:cNvSpPr>
          <p:nvPr>
            <p:ph type="body" sz="quarter" idx="3"/>
          </p:nvPr>
        </p:nvSpPr>
        <p:spPr>
          <a:xfrm>
            <a:off x="710248" y="4861442"/>
            <a:ext cx="5681980" cy="4605576"/>
          </a:xfrm>
          <a:prstGeom prst="rect">
            <a:avLst/>
          </a:prstGeom>
        </p:spPr>
        <p:txBody>
          <a:bodyPr vert="horz" lIns="87799" tIns="43903" rIns="87799" bIns="4390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721111"/>
            <a:ext cx="3077739" cy="511732"/>
          </a:xfrm>
          <a:prstGeom prst="rect">
            <a:avLst/>
          </a:prstGeom>
        </p:spPr>
        <p:txBody>
          <a:bodyPr vert="horz" lIns="87799" tIns="43903" rIns="87799" bIns="43903" rtlCol="0" anchor="b"/>
          <a:lstStyle>
            <a:lvl1pPr algn="l">
              <a:defRPr sz="1200">
                <a:latin typeface="EYInterstate Light" panose="02000506000000020004" pitchFamily="2" charset="0"/>
              </a:defRPr>
            </a:lvl1pPr>
          </a:lstStyle>
          <a:p>
            <a:endParaRPr lang="en-GB" dirty="0"/>
          </a:p>
        </p:txBody>
      </p:sp>
      <p:sp>
        <p:nvSpPr>
          <p:cNvPr id="7" name="Slide Number Placeholder 6"/>
          <p:cNvSpPr>
            <a:spLocks noGrp="1"/>
          </p:cNvSpPr>
          <p:nvPr>
            <p:ph type="sldNum" sz="quarter" idx="5"/>
          </p:nvPr>
        </p:nvSpPr>
        <p:spPr>
          <a:xfrm>
            <a:off x="4023096" y="9721111"/>
            <a:ext cx="3077739" cy="511732"/>
          </a:xfrm>
          <a:prstGeom prst="rect">
            <a:avLst/>
          </a:prstGeom>
        </p:spPr>
        <p:txBody>
          <a:bodyPr vert="horz" lIns="87799" tIns="43903" rIns="87799" bIns="43903" rtlCol="0" anchor="b"/>
          <a:lstStyle>
            <a:lvl1pPr algn="r">
              <a:defRPr sz="1200">
                <a:latin typeface="EYInterstate Light" panose="02000506000000020004" pitchFamily="2" charset="0"/>
              </a:defRPr>
            </a:lvl1pPr>
          </a:lstStyle>
          <a:p>
            <a:fld id="{5B43D19E-BFDB-4C92-8EDD-32EDDA8F41DF}" type="slidenum">
              <a:rPr lang="en-GB" smtClean="0"/>
              <a:pPr/>
              <a:t>‹#›</a:t>
            </a:fld>
            <a:endParaRPr lang="en-GB" dirty="0"/>
          </a:p>
        </p:txBody>
      </p:sp>
    </p:spTree>
    <p:extLst>
      <p:ext uri="{BB962C8B-B14F-4D97-AF65-F5344CB8AC3E}">
        <p14:creationId xmlns:p14="http://schemas.microsoft.com/office/powerpoint/2010/main" val="160627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EYInterstate Light" panose="02000506000000020004" pitchFamily="2" charset="0"/>
        <a:ea typeface="+mn-ea"/>
        <a:cs typeface="+mn-cs"/>
      </a:defRPr>
    </a:lvl1pPr>
    <a:lvl2pPr marL="457200" algn="l" defTabSz="914400" rtl="0" eaLnBrk="1" latinLnBrk="0" hangingPunct="1">
      <a:defRPr sz="1200" kern="1200">
        <a:solidFill>
          <a:schemeClr val="tx1"/>
        </a:solidFill>
        <a:latin typeface="EYInterstate Light" panose="02000506000000020004" pitchFamily="2" charset="0"/>
        <a:ea typeface="+mn-ea"/>
        <a:cs typeface="+mn-cs"/>
      </a:defRPr>
    </a:lvl2pPr>
    <a:lvl3pPr marL="914400" algn="l" defTabSz="914400" rtl="0" eaLnBrk="1" latinLnBrk="0" hangingPunct="1">
      <a:defRPr sz="1200" kern="1200">
        <a:solidFill>
          <a:schemeClr val="tx1"/>
        </a:solidFill>
        <a:latin typeface="EYInterstate Light" panose="02000506000000020004" pitchFamily="2" charset="0"/>
        <a:ea typeface="+mn-ea"/>
        <a:cs typeface="+mn-cs"/>
      </a:defRPr>
    </a:lvl3pPr>
    <a:lvl4pPr marL="1371600" algn="l" defTabSz="914400" rtl="0" eaLnBrk="1" latinLnBrk="0" hangingPunct="1">
      <a:defRPr sz="1200" kern="1200">
        <a:solidFill>
          <a:schemeClr val="tx1"/>
        </a:solidFill>
        <a:latin typeface="EYInterstate Light" panose="02000506000000020004" pitchFamily="2" charset="0"/>
        <a:ea typeface="+mn-ea"/>
        <a:cs typeface="+mn-cs"/>
      </a:defRPr>
    </a:lvl4pPr>
    <a:lvl5pPr marL="1828800" algn="l" defTabSz="914400" rtl="0" eaLnBrk="1" latinLnBrk="0" hangingPunct="1">
      <a:defRPr sz="1200" kern="1200">
        <a:solidFill>
          <a:schemeClr val="tx1"/>
        </a:solidFill>
        <a:latin typeface="EYInterstate Light" panose="0200050600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pPr marL="344488" indent="-344488" algn="l" defTabSz="914400" rtl="0" eaLnBrk="1" latinLnBrk="0" hangingPunct="1">
              <a:spcBef>
                <a:spcPct val="20000"/>
              </a:spcBef>
              <a:buClr>
                <a:srgbClr val="FFC000"/>
              </a:buClr>
              <a:buSzPct val="7000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1</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1287891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2</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3290489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3</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2607091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4</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2304709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6</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2775833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7</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632359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8</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2782448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9</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600772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736600"/>
            <a:ext cx="4848225" cy="3744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E88D5ADD-8013-469A-9CBA-136D403D6355}" type="slidenum">
              <a:rPr kumimoji="0" lang="en-US"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10</a:t>
            </a:fld>
            <a:endParaRPr kumimoji="0" lang="en-US"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734232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451" eaLnBrk="1" fontAlgn="auto" hangingPunct="1">
              <a:spcBef>
                <a:spcPts val="0"/>
              </a:spcBef>
              <a:spcAft>
                <a:spcPts val="0"/>
              </a:spcAft>
              <a:defRPr/>
            </a:pPr>
            <a:r>
              <a:rPr lang="en-GB" dirty="0"/>
              <a:t>This is a predetermined divider slide and should not be modified.</a:t>
            </a:r>
            <a:endParaRPr lang="en-US" dirty="0"/>
          </a:p>
          <a:p>
            <a:endParaRPr lang="en-GB" dirty="0"/>
          </a:p>
        </p:txBody>
      </p:sp>
      <p:sp>
        <p:nvSpPr>
          <p:cNvPr id="4" name="Slide Number Placeholder 3"/>
          <p:cNvSpPr>
            <a:spLocks noGrp="1"/>
          </p:cNvSpPr>
          <p:nvPr>
            <p:ph type="sldNum" sz="quarter" idx="10"/>
          </p:nvPr>
        </p:nvSpPr>
        <p:spPr/>
        <p:txBody>
          <a:bodyPr/>
          <a:lstStyle/>
          <a:p>
            <a:pPr marL="0" marR="0" lvl="0" indent="0" algn="r" defTabSz="766321" rtl="0" eaLnBrk="0" fontAlgn="base" latinLnBrk="0" hangingPunct="0">
              <a:lnSpc>
                <a:spcPct val="100000"/>
              </a:lnSpc>
              <a:spcBef>
                <a:spcPct val="0"/>
              </a:spcBef>
              <a:spcAft>
                <a:spcPct val="0"/>
              </a:spcAft>
              <a:buClrTx/>
              <a:buSzTx/>
              <a:buFontTx/>
              <a:buNone/>
              <a:tabLst/>
              <a:defRPr/>
            </a:pPr>
            <a:fld id="{5B43D19E-BFDB-4C92-8EDD-32EDDA8F41DF}" type="slidenum">
              <a:rPr kumimoji="0" lang="en-GB" sz="1000" b="0" i="0" u="none" strike="noStrike" kern="1200" cap="none" spc="0" normalizeH="0" baseline="0" noProof="0" smtClean="0">
                <a:ln>
                  <a:noFill/>
                </a:ln>
                <a:solidFill>
                  <a:srgbClr val="000000"/>
                </a:solidFill>
                <a:effectLst/>
                <a:uLnTx/>
                <a:uFillTx/>
                <a:latin typeface="EYInterstate" pitchFamily="2" charset="0"/>
                <a:ea typeface="+mn-ea"/>
                <a:cs typeface="Arial" charset="0"/>
              </a:rPr>
              <a:pPr marL="0" marR="0" lvl="0" indent="0" algn="r" defTabSz="766321" rtl="0" eaLnBrk="0" fontAlgn="base" latinLnBrk="0" hangingPunct="0">
                <a:lnSpc>
                  <a:spcPct val="100000"/>
                </a:lnSpc>
                <a:spcBef>
                  <a:spcPct val="0"/>
                </a:spcBef>
                <a:spcAft>
                  <a:spcPct val="0"/>
                </a:spcAft>
                <a:buClrTx/>
                <a:buSzTx/>
                <a:buFontTx/>
                <a:buNone/>
                <a:tabLst/>
                <a:defRPr/>
              </a:pPr>
              <a:t>13</a:t>
            </a:fld>
            <a:endParaRPr kumimoji="0" lang="en-GB" sz="1000" b="0" i="0" u="none" strike="noStrike" kern="1200" cap="none" spc="0" normalizeH="0" baseline="0" noProof="0" dirty="0">
              <a:ln>
                <a:noFill/>
              </a:ln>
              <a:solidFill>
                <a:srgbClr val="000000"/>
              </a:solidFill>
              <a:effectLst/>
              <a:uLnTx/>
              <a:uFillTx/>
              <a:latin typeface="EYInterstate" pitchFamily="2" charset="0"/>
              <a:ea typeface="+mn-ea"/>
              <a:cs typeface="Arial" charset="0"/>
            </a:endParaRPr>
          </a:p>
        </p:txBody>
      </p:sp>
    </p:spTree>
    <p:extLst>
      <p:ext uri="{BB962C8B-B14F-4D97-AF65-F5344CB8AC3E}">
        <p14:creationId xmlns:p14="http://schemas.microsoft.com/office/powerpoint/2010/main" val="3387906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0.jp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a">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4DE61A-181F-4A8A-ACEE-06BA923FFAAC}"/>
              </a:ext>
            </a:extLst>
          </p:cNvPr>
          <p:cNvPicPr>
            <a:picLocks noChangeAspect="1"/>
          </p:cNvPicPr>
          <p:nvPr userDrawn="1"/>
        </p:nvPicPr>
        <p:blipFill>
          <a:blip r:embed="rId4"/>
          <a:stretch>
            <a:fillRect/>
          </a:stretch>
        </p:blipFill>
        <p:spPr>
          <a:xfrm>
            <a:off x="952" y="0"/>
            <a:ext cx="10069640" cy="7772400"/>
          </a:xfrm>
          <a:prstGeom prst="rect">
            <a:avLst/>
          </a:prstGeom>
        </p:spPr>
      </p:pic>
      <p:graphicFrame>
        <p:nvGraphicFramePr>
          <p:cNvPr id="3" name="Object 2" hidden="1">
            <a:extLst>
              <a:ext uri="{FF2B5EF4-FFF2-40B4-BE49-F238E27FC236}">
                <a16:creationId xmlns:a16="http://schemas.microsoft.com/office/drawing/2014/main" id="{92DF4CCA-3A64-4F50-AF00-B722ED4CA0E1}"/>
              </a:ext>
            </a:extLst>
          </p:cNvPr>
          <p:cNvGraphicFramePr>
            <a:graphicFrameLocks noChangeAspect="1"/>
          </p:cNvGraphicFramePr>
          <p:nvPr userDrawn="1">
            <p:custDataLst>
              <p:tags r:id="rId2"/>
            </p:custDataLst>
            <p:extLst>
              <p:ext uri="{D42A27DB-BD31-4B8C-83A1-F6EECF244321}">
                <p14:modId xmlns:p14="http://schemas.microsoft.com/office/powerpoint/2010/main" val="1168625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0" name="think-cell Slide" r:id="rId5" imgW="383" imgH="384" progId="TCLayout.ActiveDocument.1">
                  <p:embed/>
                </p:oleObj>
              </mc:Choice>
              <mc:Fallback>
                <p:oleObj name="think-cell Slide" r:id="rId5" imgW="383" imgH="384" progId="TCLayout.ActiveDocument.1">
                  <p:embed/>
                  <p:pic>
                    <p:nvPicPr>
                      <p:cNvPr id="3" name="Object 2" hidden="1">
                        <a:extLst>
                          <a:ext uri="{FF2B5EF4-FFF2-40B4-BE49-F238E27FC236}">
                            <a16:creationId xmlns:a16="http://schemas.microsoft.com/office/drawing/2014/main" id="{92DF4CCA-3A64-4F50-AF00-B722ED4CA0E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Freeform 5">
            <a:extLst>
              <a:ext uri="{FF2B5EF4-FFF2-40B4-BE49-F238E27FC236}">
                <a16:creationId xmlns:a16="http://schemas.microsoft.com/office/drawing/2014/main" id="{FE40BAC8-AA8F-43C0-970C-EF919444C86D}"/>
              </a:ext>
            </a:extLst>
          </p:cNvPr>
          <p:cNvSpPr>
            <a:spLocks noChangeAspect="1"/>
          </p:cNvSpPr>
          <p:nvPr userDrawn="1"/>
        </p:nvSpPr>
        <p:spPr bwMode="gray">
          <a:xfrm rot="10800000">
            <a:off x="505494" y="557213"/>
            <a:ext cx="5084064" cy="4292482"/>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 fmla="*/ 0 w 9079"/>
              <a:gd name="connsiteY0" fmla="*/ 0 h 10000"/>
              <a:gd name="connsiteX1" fmla="*/ 0 w 9079"/>
              <a:gd name="connsiteY1" fmla="*/ 10000 h 10000"/>
              <a:gd name="connsiteX2" fmla="*/ 9079 w 9079"/>
              <a:gd name="connsiteY2" fmla="*/ 7389 h 10000"/>
              <a:gd name="connsiteX3" fmla="*/ 9079 w 9079"/>
              <a:gd name="connsiteY3" fmla="*/ 0 h 10000"/>
              <a:gd name="connsiteX4" fmla="*/ 0 w 9079"/>
              <a:gd name="connsiteY4" fmla="*/ 0 h 10000"/>
              <a:gd name="connsiteX0" fmla="*/ 5 w 10000"/>
              <a:gd name="connsiteY0" fmla="*/ 2555 h 10000"/>
              <a:gd name="connsiteX1" fmla="*/ 0 w 10000"/>
              <a:gd name="connsiteY1" fmla="*/ 10000 h 10000"/>
              <a:gd name="connsiteX2" fmla="*/ 10000 w 10000"/>
              <a:gd name="connsiteY2" fmla="*/ 7389 h 10000"/>
              <a:gd name="connsiteX3" fmla="*/ 10000 w 10000"/>
              <a:gd name="connsiteY3" fmla="*/ 0 h 10000"/>
              <a:gd name="connsiteX4" fmla="*/ 5 w 10000"/>
              <a:gd name="connsiteY4" fmla="*/ 2555 h 10000"/>
              <a:gd name="connsiteX0" fmla="*/ 5 w 10000"/>
              <a:gd name="connsiteY0" fmla="*/ 0 h 7445"/>
              <a:gd name="connsiteX1" fmla="*/ 0 w 10000"/>
              <a:gd name="connsiteY1" fmla="*/ 7445 h 7445"/>
              <a:gd name="connsiteX2" fmla="*/ 10000 w 10000"/>
              <a:gd name="connsiteY2" fmla="*/ 4834 h 7445"/>
              <a:gd name="connsiteX3" fmla="*/ 10000 w 10000"/>
              <a:gd name="connsiteY3" fmla="*/ 7 h 7445"/>
              <a:gd name="connsiteX4" fmla="*/ 5 w 10000"/>
              <a:gd name="connsiteY4" fmla="*/ 0 h 7445"/>
              <a:gd name="connsiteX0" fmla="*/ 5 w 10000"/>
              <a:gd name="connsiteY0" fmla="*/ 0 h 10000"/>
              <a:gd name="connsiteX1" fmla="*/ 0 w 10000"/>
              <a:gd name="connsiteY1" fmla="*/ 10000 h 10000"/>
              <a:gd name="connsiteX2" fmla="*/ 8453 w 10000"/>
              <a:gd name="connsiteY2" fmla="*/ 7036 h 10000"/>
              <a:gd name="connsiteX3" fmla="*/ 10000 w 10000"/>
              <a:gd name="connsiteY3" fmla="*/ 9 h 10000"/>
              <a:gd name="connsiteX4" fmla="*/ 5 w 10000"/>
              <a:gd name="connsiteY4" fmla="*/ 0 h 10000"/>
              <a:gd name="connsiteX0" fmla="*/ 5 w 8453"/>
              <a:gd name="connsiteY0" fmla="*/ 4143 h 14143"/>
              <a:gd name="connsiteX1" fmla="*/ 0 w 8453"/>
              <a:gd name="connsiteY1" fmla="*/ 14143 h 14143"/>
              <a:gd name="connsiteX2" fmla="*/ 8453 w 8453"/>
              <a:gd name="connsiteY2" fmla="*/ 11179 h 14143"/>
              <a:gd name="connsiteX3" fmla="*/ 8453 w 8453"/>
              <a:gd name="connsiteY3" fmla="*/ 0 h 14143"/>
              <a:gd name="connsiteX4" fmla="*/ 5 w 8453"/>
              <a:gd name="connsiteY4" fmla="*/ 4143 h 14143"/>
              <a:gd name="connsiteX0" fmla="*/ 6 w 10000"/>
              <a:gd name="connsiteY0" fmla="*/ 0 h 10007"/>
              <a:gd name="connsiteX1" fmla="*/ 0 w 10000"/>
              <a:gd name="connsiteY1" fmla="*/ 10007 h 10007"/>
              <a:gd name="connsiteX2" fmla="*/ 10000 w 10000"/>
              <a:gd name="connsiteY2" fmla="*/ 7911 h 10007"/>
              <a:gd name="connsiteX3" fmla="*/ 10000 w 10000"/>
              <a:gd name="connsiteY3" fmla="*/ 7 h 10007"/>
              <a:gd name="connsiteX4" fmla="*/ 6 w 10000"/>
              <a:gd name="connsiteY4" fmla="*/ 0 h 1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7">
                <a:moveTo>
                  <a:pt x="6" y="0"/>
                </a:moveTo>
                <a:cubicBezTo>
                  <a:pt x="4" y="2358"/>
                  <a:pt x="2" y="7650"/>
                  <a:pt x="0" y="10007"/>
                </a:cubicBezTo>
                <a:lnTo>
                  <a:pt x="10000" y="7911"/>
                </a:lnTo>
                <a:lnTo>
                  <a:pt x="10000" y="7"/>
                </a:lnTo>
                <a:lnTo>
                  <a:pt x="6" y="0"/>
                </a:lnTo>
                <a:close/>
              </a:path>
            </a:pathLst>
          </a:custGeom>
          <a:solidFill>
            <a:srgbClr val="FFE6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Title 1">
            <a:extLst>
              <a:ext uri="{FF2B5EF4-FFF2-40B4-BE49-F238E27FC236}">
                <a16:creationId xmlns:a16="http://schemas.microsoft.com/office/drawing/2014/main" id="{B697A834-38A2-4F34-9B33-8FC78984C766}"/>
              </a:ext>
            </a:extLst>
          </p:cNvPr>
          <p:cNvSpPr>
            <a:spLocks noGrp="1"/>
          </p:cNvSpPr>
          <p:nvPr>
            <p:ph type="ctrTitle"/>
          </p:nvPr>
        </p:nvSpPr>
        <p:spPr>
          <a:xfrm>
            <a:off x="476919" y="1672287"/>
            <a:ext cx="5083444" cy="461665"/>
          </a:xfrm>
          <a:prstGeom prst="rect">
            <a:avLst/>
          </a:prstGeom>
        </p:spPr>
        <p:txBody>
          <a:bodyPr wrap="square" lIns="274320" tIns="0" rIns="182880" bIns="0">
            <a:spAutoFit/>
          </a:bodyPr>
          <a:lstStyle>
            <a:lvl1pPr>
              <a:lnSpc>
                <a:spcPct val="100000"/>
              </a:lnSpc>
              <a:defRPr sz="3000" b="0" spc="-20" baseline="0">
                <a:solidFill>
                  <a:schemeClr val="bg1"/>
                </a:solidFill>
                <a:latin typeface="EYInterstate Light" panose="02000506000000020004" pitchFamily="2" charset="0"/>
                <a:cs typeface="Arial" pitchFamily="34" charset="0"/>
              </a:defRPr>
            </a:lvl1pPr>
          </a:lstStyle>
          <a:p>
            <a:endParaRPr lang="en-GB" dirty="0"/>
          </a:p>
        </p:txBody>
      </p:sp>
      <p:sp>
        <p:nvSpPr>
          <p:cNvPr id="13" name="Subtitle 2">
            <a:extLst>
              <a:ext uri="{FF2B5EF4-FFF2-40B4-BE49-F238E27FC236}">
                <a16:creationId xmlns:a16="http://schemas.microsoft.com/office/drawing/2014/main" id="{D778E40C-4152-4717-9DD9-429704344375}"/>
              </a:ext>
            </a:extLst>
          </p:cNvPr>
          <p:cNvSpPr>
            <a:spLocks noGrp="1"/>
          </p:cNvSpPr>
          <p:nvPr>
            <p:ph type="subTitle" idx="1" hasCustomPrompt="1"/>
          </p:nvPr>
        </p:nvSpPr>
        <p:spPr>
          <a:xfrm>
            <a:off x="476920" y="2637154"/>
            <a:ext cx="4294544" cy="246221"/>
          </a:xfrm>
        </p:spPr>
        <p:txBody>
          <a:bodyPr wrap="square" lIns="274320" rIns="182880">
            <a:spAutoFit/>
          </a:bodyPr>
          <a:lstStyle>
            <a:lvl1pPr marL="0" marR="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sz="1600" b="0" spc="-20" baseline="0">
                <a:solidFill>
                  <a:schemeClr val="bg1"/>
                </a:solidFill>
                <a:latin typeface="EYInterstate" panose="02000503020000020004" pitchFamily="2" charset="0"/>
                <a:cs typeface="Arial" pitchFamily="34" charset="0"/>
              </a:defRPr>
            </a:lvl1pPr>
            <a:lvl2pPr marL="0" indent="0" algn="l">
              <a:buNone/>
              <a:defRPr sz="1600">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600" dirty="0"/>
              <a:t>Subtitle</a:t>
            </a:r>
            <a:endParaRPr lang="en-IN" b="1" dirty="0"/>
          </a:p>
        </p:txBody>
      </p:sp>
      <p:sp>
        <p:nvSpPr>
          <p:cNvPr id="14" name="Text Placeholder 13">
            <a:extLst>
              <a:ext uri="{FF2B5EF4-FFF2-40B4-BE49-F238E27FC236}">
                <a16:creationId xmlns:a16="http://schemas.microsoft.com/office/drawing/2014/main" id="{C5F09024-71DD-4D7A-B8FD-646557E5C6AD}"/>
              </a:ext>
            </a:extLst>
          </p:cNvPr>
          <p:cNvSpPr>
            <a:spLocks noGrp="1"/>
          </p:cNvSpPr>
          <p:nvPr>
            <p:ph type="body" sz="quarter" idx="10" hasCustomPrompt="1"/>
          </p:nvPr>
        </p:nvSpPr>
        <p:spPr>
          <a:xfrm>
            <a:off x="476919" y="3090348"/>
            <a:ext cx="4295102" cy="246221"/>
          </a:xfrm>
        </p:spPr>
        <p:txBody>
          <a:bodyPr wrap="square" lIns="274320" rIns="182880">
            <a:spAutoFit/>
          </a:bodyPr>
          <a:lstStyle>
            <a:lvl1pPr marL="0" marR="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sz="1600" b="0" spc="-20" baseline="0">
                <a:solidFill>
                  <a:schemeClr val="bg1"/>
                </a:solidFill>
                <a:latin typeface="EYInterstate" panose="02000503020000020004" pitchFamily="2" charset="0"/>
              </a:defRPr>
            </a:lvl1pPr>
          </a:lstStyle>
          <a:p>
            <a:pPr marL="0" marR="0" lvl="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a:pPr>
            <a:r>
              <a:rPr lang="en-IN" b="1" dirty="0"/>
              <a:t>[Date of book]</a:t>
            </a:r>
            <a:endParaRPr lang="en-US" dirty="0"/>
          </a:p>
        </p:txBody>
      </p:sp>
      <p:pic>
        <p:nvPicPr>
          <p:cNvPr id="12" name="Picture 11">
            <a:extLst>
              <a:ext uri="{FF2B5EF4-FFF2-40B4-BE49-F238E27FC236}">
                <a16:creationId xmlns:a16="http://schemas.microsoft.com/office/drawing/2014/main" id="{0517BE24-21F5-411E-AD5A-A6474830D58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458200" y="6096000"/>
            <a:ext cx="1156968" cy="1156968"/>
          </a:xfrm>
          <a:prstGeom prst="rect">
            <a:avLst/>
          </a:prstGeom>
        </p:spPr>
      </p:pic>
      <p:sp>
        <p:nvSpPr>
          <p:cNvPr id="16" name="TextBox 15">
            <a:extLst>
              <a:ext uri="{FF2B5EF4-FFF2-40B4-BE49-F238E27FC236}">
                <a16:creationId xmlns:a16="http://schemas.microsoft.com/office/drawing/2014/main" id="{10200B33-B5F8-4107-9AF0-83FB5487D0AF}"/>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tx1"/>
                </a:solidFill>
                <a:latin typeface="+mn-lt"/>
              </a:rPr>
              <a:t>#SGVforABetterPhilippines</a:t>
            </a:r>
          </a:p>
        </p:txBody>
      </p:sp>
    </p:spTree>
    <p:extLst>
      <p:ext uri="{BB962C8B-B14F-4D97-AF65-F5344CB8AC3E}">
        <p14:creationId xmlns:p14="http://schemas.microsoft.com/office/powerpoint/2010/main" val="1588669038"/>
      </p:ext>
    </p:extLst>
  </p:cSld>
  <p:clrMapOvr>
    <a:masterClrMapping/>
  </p:clrMapOvr>
  <p:extLst>
    <p:ext uri="{DCECCB84-F9BA-43D5-87BE-67443E8EF086}">
      <p15:sldGuideLst xmlns:p15="http://schemas.microsoft.com/office/powerpoint/2012/main">
        <p15:guide id="1" orient="horz" pos="2448">
          <p15:clr>
            <a:srgbClr val="FBAE40"/>
          </p15:clr>
        </p15:guide>
        <p15:guide id="2" pos="317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_a">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636252-17C4-4554-AF9C-AFBBB165DF0C}"/>
              </a:ext>
            </a:extLst>
          </p:cNvPr>
          <p:cNvPicPr>
            <a:picLocks noChangeAspect="1"/>
          </p:cNvPicPr>
          <p:nvPr userDrawn="1"/>
        </p:nvPicPr>
        <p:blipFill>
          <a:blip r:embed="rId4"/>
          <a:stretch>
            <a:fillRect/>
          </a:stretch>
        </p:blipFill>
        <p:spPr>
          <a:xfrm>
            <a:off x="951" y="0"/>
            <a:ext cx="10066973" cy="7772400"/>
          </a:xfrm>
          <a:prstGeom prst="rect">
            <a:avLst/>
          </a:prstGeom>
        </p:spPr>
      </p:pic>
      <p:graphicFrame>
        <p:nvGraphicFramePr>
          <p:cNvPr id="3" name="Object 2" hidden="1">
            <a:extLst>
              <a:ext uri="{FF2B5EF4-FFF2-40B4-BE49-F238E27FC236}">
                <a16:creationId xmlns:a16="http://schemas.microsoft.com/office/drawing/2014/main" id="{92DF4CCA-3A64-4F50-AF00-B722ED4CA0E1}"/>
              </a:ext>
            </a:extLst>
          </p:cNvPr>
          <p:cNvGraphicFramePr>
            <a:graphicFrameLocks noChangeAspect="1"/>
          </p:cNvGraphicFramePr>
          <p:nvPr userDrawn="1">
            <p:custDataLst>
              <p:tags r:id="rId2"/>
            </p:custDataLst>
            <p:extLst>
              <p:ext uri="{D42A27DB-BD31-4B8C-83A1-F6EECF244321}">
                <p14:modId xmlns:p14="http://schemas.microsoft.com/office/powerpoint/2010/main" val="28856200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4" name="think-cell Slide" r:id="rId5" imgW="383" imgH="384" progId="TCLayout.ActiveDocument.1">
                  <p:embed/>
                </p:oleObj>
              </mc:Choice>
              <mc:Fallback>
                <p:oleObj name="think-cell Slide" r:id="rId5" imgW="383" imgH="384" progId="TCLayout.ActiveDocument.1">
                  <p:embed/>
                  <p:pic>
                    <p:nvPicPr>
                      <p:cNvPr id="3" name="Object 2" hidden="1">
                        <a:extLst>
                          <a:ext uri="{FF2B5EF4-FFF2-40B4-BE49-F238E27FC236}">
                            <a16:creationId xmlns:a16="http://schemas.microsoft.com/office/drawing/2014/main" id="{92DF4CCA-3A64-4F50-AF00-B722ED4CA0E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Freeform 5">
            <a:extLst>
              <a:ext uri="{FF2B5EF4-FFF2-40B4-BE49-F238E27FC236}">
                <a16:creationId xmlns:a16="http://schemas.microsoft.com/office/drawing/2014/main" id="{FE40BAC8-AA8F-43C0-970C-EF919444C86D}"/>
              </a:ext>
            </a:extLst>
          </p:cNvPr>
          <p:cNvSpPr>
            <a:spLocks noChangeAspect="1"/>
          </p:cNvSpPr>
          <p:nvPr userDrawn="1"/>
        </p:nvSpPr>
        <p:spPr bwMode="gray">
          <a:xfrm rot="10800000">
            <a:off x="505494" y="557213"/>
            <a:ext cx="5084064" cy="4292482"/>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 fmla="*/ 0 w 9079"/>
              <a:gd name="connsiteY0" fmla="*/ 0 h 10000"/>
              <a:gd name="connsiteX1" fmla="*/ 0 w 9079"/>
              <a:gd name="connsiteY1" fmla="*/ 10000 h 10000"/>
              <a:gd name="connsiteX2" fmla="*/ 9079 w 9079"/>
              <a:gd name="connsiteY2" fmla="*/ 7389 h 10000"/>
              <a:gd name="connsiteX3" fmla="*/ 9079 w 9079"/>
              <a:gd name="connsiteY3" fmla="*/ 0 h 10000"/>
              <a:gd name="connsiteX4" fmla="*/ 0 w 9079"/>
              <a:gd name="connsiteY4" fmla="*/ 0 h 10000"/>
              <a:gd name="connsiteX0" fmla="*/ 5 w 10000"/>
              <a:gd name="connsiteY0" fmla="*/ 2555 h 10000"/>
              <a:gd name="connsiteX1" fmla="*/ 0 w 10000"/>
              <a:gd name="connsiteY1" fmla="*/ 10000 h 10000"/>
              <a:gd name="connsiteX2" fmla="*/ 10000 w 10000"/>
              <a:gd name="connsiteY2" fmla="*/ 7389 h 10000"/>
              <a:gd name="connsiteX3" fmla="*/ 10000 w 10000"/>
              <a:gd name="connsiteY3" fmla="*/ 0 h 10000"/>
              <a:gd name="connsiteX4" fmla="*/ 5 w 10000"/>
              <a:gd name="connsiteY4" fmla="*/ 2555 h 10000"/>
              <a:gd name="connsiteX0" fmla="*/ 5 w 10000"/>
              <a:gd name="connsiteY0" fmla="*/ 0 h 7445"/>
              <a:gd name="connsiteX1" fmla="*/ 0 w 10000"/>
              <a:gd name="connsiteY1" fmla="*/ 7445 h 7445"/>
              <a:gd name="connsiteX2" fmla="*/ 10000 w 10000"/>
              <a:gd name="connsiteY2" fmla="*/ 4834 h 7445"/>
              <a:gd name="connsiteX3" fmla="*/ 10000 w 10000"/>
              <a:gd name="connsiteY3" fmla="*/ 7 h 7445"/>
              <a:gd name="connsiteX4" fmla="*/ 5 w 10000"/>
              <a:gd name="connsiteY4" fmla="*/ 0 h 7445"/>
              <a:gd name="connsiteX0" fmla="*/ 5 w 10000"/>
              <a:gd name="connsiteY0" fmla="*/ 0 h 10000"/>
              <a:gd name="connsiteX1" fmla="*/ 0 w 10000"/>
              <a:gd name="connsiteY1" fmla="*/ 10000 h 10000"/>
              <a:gd name="connsiteX2" fmla="*/ 8453 w 10000"/>
              <a:gd name="connsiteY2" fmla="*/ 7036 h 10000"/>
              <a:gd name="connsiteX3" fmla="*/ 10000 w 10000"/>
              <a:gd name="connsiteY3" fmla="*/ 9 h 10000"/>
              <a:gd name="connsiteX4" fmla="*/ 5 w 10000"/>
              <a:gd name="connsiteY4" fmla="*/ 0 h 10000"/>
              <a:gd name="connsiteX0" fmla="*/ 5 w 8453"/>
              <a:gd name="connsiteY0" fmla="*/ 4143 h 14143"/>
              <a:gd name="connsiteX1" fmla="*/ 0 w 8453"/>
              <a:gd name="connsiteY1" fmla="*/ 14143 h 14143"/>
              <a:gd name="connsiteX2" fmla="*/ 8453 w 8453"/>
              <a:gd name="connsiteY2" fmla="*/ 11179 h 14143"/>
              <a:gd name="connsiteX3" fmla="*/ 8453 w 8453"/>
              <a:gd name="connsiteY3" fmla="*/ 0 h 14143"/>
              <a:gd name="connsiteX4" fmla="*/ 5 w 8453"/>
              <a:gd name="connsiteY4" fmla="*/ 4143 h 14143"/>
              <a:gd name="connsiteX0" fmla="*/ 6 w 10000"/>
              <a:gd name="connsiteY0" fmla="*/ 0 h 10007"/>
              <a:gd name="connsiteX1" fmla="*/ 0 w 10000"/>
              <a:gd name="connsiteY1" fmla="*/ 10007 h 10007"/>
              <a:gd name="connsiteX2" fmla="*/ 10000 w 10000"/>
              <a:gd name="connsiteY2" fmla="*/ 7911 h 10007"/>
              <a:gd name="connsiteX3" fmla="*/ 10000 w 10000"/>
              <a:gd name="connsiteY3" fmla="*/ 7 h 10007"/>
              <a:gd name="connsiteX4" fmla="*/ 6 w 10000"/>
              <a:gd name="connsiteY4" fmla="*/ 0 h 1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7">
                <a:moveTo>
                  <a:pt x="6" y="0"/>
                </a:moveTo>
                <a:cubicBezTo>
                  <a:pt x="4" y="2358"/>
                  <a:pt x="2" y="7650"/>
                  <a:pt x="0" y="10007"/>
                </a:cubicBezTo>
                <a:lnTo>
                  <a:pt x="10000" y="7911"/>
                </a:lnTo>
                <a:lnTo>
                  <a:pt x="10000" y="7"/>
                </a:lnTo>
                <a:lnTo>
                  <a:pt x="6" y="0"/>
                </a:lnTo>
                <a:close/>
              </a:path>
            </a:pathLst>
          </a:custGeom>
          <a:solidFill>
            <a:srgbClr val="FFE6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Title 1">
            <a:extLst>
              <a:ext uri="{FF2B5EF4-FFF2-40B4-BE49-F238E27FC236}">
                <a16:creationId xmlns:a16="http://schemas.microsoft.com/office/drawing/2014/main" id="{B697A834-38A2-4F34-9B33-8FC78984C766}"/>
              </a:ext>
            </a:extLst>
          </p:cNvPr>
          <p:cNvSpPr>
            <a:spLocks noGrp="1"/>
          </p:cNvSpPr>
          <p:nvPr>
            <p:ph type="ctrTitle"/>
          </p:nvPr>
        </p:nvSpPr>
        <p:spPr>
          <a:xfrm>
            <a:off x="476919" y="1672287"/>
            <a:ext cx="5083444" cy="461665"/>
          </a:xfrm>
          <a:prstGeom prst="rect">
            <a:avLst/>
          </a:prstGeom>
        </p:spPr>
        <p:txBody>
          <a:bodyPr wrap="square" lIns="274320" tIns="0" rIns="182880" bIns="0">
            <a:spAutoFit/>
          </a:bodyPr>
          <a:lstStyle>
            <a:lvl1pPr>
              <a:lnSpc>
                <a:spcPct val="100000"/>
              </a:lnSpc>
              <a:defRPr sz="3000" b="0" spc="-20" baseline="0">
                <a:solidFill>
                  <a:schemeClr val="bg1"/>
                </a:solidFill>
                <a:latin typeface="EYInterstate Light" panose="02000506000000020004" pitchFamily="2" charset="0"/>
                <a:cs typeface="Arial" pitchFamily="34" charset="0"/>
              </a:defRPr>
            </a:lvl1pPr>
          </a:lstStyle>
          <a:p>
            <a:endParaRPr lang="en-GB" dirty="0"/>
          </a:p>
        </p:txBody>
      </p:sp>
      <p:sp>
        <p:nvSpPr>
          <p:cNvPr id="13" name="Subtitle 2">
            <a:extLst>
              <a:ext uri="{FF2B5EF4-FFF2-40B4-BE49-F238E27FC236}">
                <a16:creationId xmlns:a16="http://schemas.microsoft.com/office/drawing/2014/main" id="{D778E40C-4152-4717-9DD9-429704344375}"/>
              </a:ext>
            </a:extLst>
          </p:cNvPr>
          <p:cNvSpPr>
            <a:spLocks noGrp="1"/>
          </p:cNvSpPr>
          <p:nvPr>
            <p:ph type="subTitle" idx="1" hasCustomPrompt="1"/>
          </p:nvPr>
        </p:nvSpPr>
        <p:spPr>
          <a:xfrm>
            <a:off x="476920" y="2637154"/>
            <a:ext cx="4294544" cy="246221"/>
          </a:xfrm>
        </p:spPr>
        <p:txBody>
          <a:bodyPr wrap="square" lIns="274320" rIns="182880">
            <a:spAutoFit/>
          </a:bodyPr>
          <a:lstStyle>
            <a:lvl1pPr marL="0" marR="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sz="1600" b="0" spc="-20" baseline="0">
                <a:solidFill>
                  <a:schemeClr val="bg1"/>
                </a:solidFill>
                <a:latin typeface="EYInterstate" panose="02000503020000020004" pitchFamily="2" charset="0"/>
                <a:cs typeface="Arial" pitchFamily="34" charset="0"/>
              </a:defRPr>
            </a:lvl1pPr>
            <a:lvl2pPr marL="0" indent="0" algn="l">
              <a:buNone/>
              <a:defRPr sz="1600">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600" dirty="0"/>
              <a:t>Subtitle</a:t>
            </a:r>
            <a:endParaRPr lang="en-IN" b="1" dirty="0"/>
          </a:p>
        </p:txBody>
      </p:sp>
      <p:sp>
        <p:nvSpPr>
          <p:cNvPr id="14" name="Text Placeholder 13">
            <a:extLst>
              <a:ext uri="{FF2B5EF4-FFF2-40B4-BE49-F238E27FC236}">
                <a16:creationId xmlns:a16="http://schemas.microsoft.com/office/drawing/2014/main" id="{C5F09024-71DD-4D7A-B8FD-646557E5C6AD}"/>
              </a:ext>
            </a:extLst>
          </p:cNvPr>
          <p:cNvSpPr>
            <a:spLocks noGrp="1"/>
          </p:cNvSpPr>
          <p:nvPr>
            <p:ph type="body" sz="quarter" idx="10" hasCustomPrompt="1"/>
          </p:nvPr>
        </p:nvSpPr>
        <p:spPr>
          <a:xfrm>
            <a:off x="476919" y="3090348"/>
            <a:ext cx="4295102" cy="246221"/>
          </a:xfrm>
        </p:spPr>
        <p:txBody>
          <a:bodyPr wrap="square" lIns="274320" rIns="182880">
            <a:spAutoFit/>
          </a:bodyPr>
          <a:lstStyle>
            <a:lvl1pPr marL="0" marR="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sz="1600" b="0" spc="-20" baseline="0">
                <a:solidFill>
                  <a:schemeClr val="bg1"/>
                </a:solidFill>
                <a:latin typeface="EYInterstate" panose="02000503020000020004" pitchFamily="2" charset="0"/>
              </a:defRPr>
            </a:lvl1pPr>
          </a:lstStyle>
          <a:p>
            <a:pPr marL="0" marR="0" lvl="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a:pPr>
            <a:r>
              <a:rPr lang="en-IN" b="1" dirty="0"/>
              <a:t>[Date of book]</a:t>
            </a:r>
            <a:endParaRPr lang="en-US" dirty="0"/>
          </a:p>
        </p:txBody>
      </p:sp>
      <p:pic>
        <p:nvPicPr>
          <p:cNvPr id="18" name="Picture 17">
            <a:extLst>
              <a:ext uri="{FF2B5EF4-FFF2-40B4-BE49-F238E27FC236}">
                <a16:creationId xmlns:a16="http://schemas.microsoft.com/office/drawing/2014/main" id="{6DA52905-B862-4344-9500-27D1CAA80A5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458200" y="6096000"/>
            <a:ext cx="1156968" cy="1156968"/>
          </a:xfrm>
          <a:prstGeom prst="rect">
            <a:avLst/>
          </a:prstGeom>
        </p:spPr>
      </p:pic>
      <p:sp>
        <p:nvSpPr>
          <p:cNvPr id="19" name="TextBox 18">
            <a:extLst>
              <a:ext uri="{FF2B5EF4-FFF2-40B4-BE49-F238E27FC236}">
                <a16:creationId xmlns:a16="http://schemas.microsoft.com/office/drawing/2014/main" id="{015E1921-9139-4D9E-9595-3301DAE7EBC3}"/>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tx1"/>
                </a:solidFill>
                <a:latin typeface="+mn-lt"/>
              </a:rPr>
              <a:t>#SGVforABetterPhilippines</a:t>
            </a:r>
          </a:p>
        </p:txBody>
      </p:sp>
    </p:spTree>
    <p:extLst>
      <p:ext uri="{BB962C8B-B14F-4D97-AF65-F5344CB8AC3E}">
        <p14:creationId xmlns:p14="http://schemas.microsoft.com/office/powerpoint/2010/main" val="1448379545"/>
      </p:ext>
    </p:extLst>
  </p:cSld>
  <p:clrMapOvr>
    <a:masterClrMapping/>
  </p:clrMapOvr>
  <p:extLst>
    <p:ext uri="{DCECCB84-F9BA-43D5-87BE-67443E8EF086}">
      <p15:sldGuideLst xmlns:p15="http://schemas.microsoft.com/office/powerpoint/2012/main">
        <p15:guide id="1" orient="horz" pos="2448">
          <p15:clr>
            <a:srgbClr val="FBAE40"/>
          </p15:clr>
        </p15:guide>
        <p15:guide id="2" pos="317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slide wo_subhead">
    <p:spTree>
      <p:nvGrpSpPr>
        <p:cNvPr id="1" name=""/>
        <p:cNvGrpSpPr/>
        <p:nvPr/>
      </p:nvGrpSpPr>
      <p:grpSpPr>
        <a:xfrm>
          <a:off x="0" y="0"/>
          <a:ext cx="0" cy="0"/>
          <a:chOff x="0" y="0"/>
          <a:chExt cx="0" cy="0"/>
        </a:xfrm>
      </p:grpSpPr>
      <p:sp>
        <p:nvSpPr>
          <p:cNvPr id="21" name="Text Placeholder 20"/>
          <p:cNvSpPr>
            <a:spLocks noGrp="1"/>
          </p:cNvSpPr>
          <p:nvPr>
            <p:ph type="body" sz="quarter" idx="11"/>
          </p:nvPr>
        </p:nvSpPr>
        <p:spPr>
          <a:xfrm>
            <a:off x="452895" y="987552"/>
            <a:ext cx="9141507" cy="5377194"/>
          </a:xfrm>
        </p:spPr>
        <p:txBody>
          <a:bodyPr numCol="1" spcCol="228600"/>
          <a:lstStyle>
            <a:lvl1pPr marL="0" indent="0">
              <a:spcBef>
                <a:spcPts val="0"/>
              </a:spcBef>
              <a:spcAft>
                <a:spcPts val="600"/>
              </a:spcAft>
              <a:buFont typeface="EYInterstate Light" panose="02000506000000020004" pitchFamily="2" charset="0"/>
              <a:buNone/>
              <a:defRPr sz="1200" b="0">
                <a:solidFill>
                  <a:schemeClr val="bg1"/>
                </a:solidFill>
                <a:latin typeface="EYInterstate Light" panose="02000506000000020004" pitchFamily="2" charset="0"/>
              </a:defRPr>
            </a:lvl1pPr>
            <a:lvl2pPr marL="173736" indent="-173736">
              <a:spcBef>
                <a:spcPts val="0"/>
              </a:spcBef>
              <a:spcAft>
                <a:spcPts val="600"/>
              </a:spcAft>
              <a:buClr>
                <a:schemeClr val="bg1"/>
              </a:buClr>
              <a:buSzPct val="100000"/>
              <a:buFont typeface="EYInterstate Light" panose="02000506000000020004" pitchFamily="2" charset="0"/>
              <a:buChar char="•"/>
              <a:defRPr sz="1200">
                <a:solidFill>
                  <a:schemeClr val="bg1"/>
                </a:solidFill>
              </a:defRPr>
            </a:lvl2pPr>
            <a:lvl3pPr marL="347472" indent="-173736">
              <a:spcBef>
                <a:spcPts val="0"/>
              </a:spcBef>
              <a:spcAft>
                <a:spcPts val="600"/>
              </a:spcAft>
              <a:buClr>
                <a:schemeClr val="bg1"/>
              </a:buClr>
              <a:buSzPct val="100000"/>
              <a:buFont typeface="EYInterstate Light" panose="02000506000000020004" pitchFamily="2" charset="0"/>
              <a:buChar char="—"/>
              <a:defRPr sz="1200">
                <a:solidFill>
                  <a:schemeClr val="bg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10" name="Title Placeholder 1"/>
          <p:cNvSpPr>
            <a:spLocks noGrp="1"/>
          </p:cNvSpPr>
          <p:nvPr>
            <p:ph type="title"/>
          </p:nvPr>
        </p:nvSpPr>
        <p:spPr>
          <a:xfrm>
            <a:off x="453818" y="361043"/>
            <a:ext cx="9144000" cy="548640"/>
          </a:xfrm>
          <a:prstGeom prst="rect">
            <a:avLst/>
          </a:prstGeom>
        </p:spPr>
        <p:txBody>
          <a:bodyPr vert="horz" lIns="0" tIns="0" rIns="0" bIns="0" rtlCol="0" anchor="t" anchorCtr="0">
            <a:noAutofit/>
          </a:bodyPr>
          <a:lstStyle>
            <a:lvl1pPr>
              <a:defRPr b="1">
                <a:solidFill>
                  <a:schemeClr val="bg1"/>
                </a:solidFill>
                <a:latin typeface="EYInterstate Light" panose="02000506000000020004"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4264929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75D68DB-D94D-40EA-A907-74295CEF7011}"/>
              </a:ext>
            </a:extLst>
          </p:cNvPr>
          <p:cNvSpPr>
            <a:spLocks noGrp="1"/>
          </p:cNvSpPr>
          <p:nvPr>
            <p:ph type="title"/>
          </p:nvPr>
        </p:nvSpPr>
        <p:spPr>
          <a:xfrm>
            <a:off x="457200" y="365760"/>
            <a:ext cx="9061133" cy="548640"/>
          </a:xfrm>
          <a:prstGeom prst="rect">
            <a:avLst/>
          </a:prstGeom>
        </p:spPr>
        <p:txBody>
          <a:bodyPr vert="horz" lIns="0" tIns="0" rIns="0" bIns="0" rtlCol="0" anchor="t" anchorCtr="0">
            <a:noAutofit/>
          </a:bodyPr>
          <a:lstStyle/>
          <a:p>
            <a:r>
              <a:rPr lang="en-US" dirty="0"/>
              <a:t>Click to edit Master title style</a:t>
            </a:r>
            <a:endParaRPr lang="en-GB" dirty="0"/>
          </a:p>
        </p:txBody>
      </p:sp>
    </p:spTree>
    <p:extLst>
      <p:ext uri="{BB962C8B-B14F-4D97-AF65-F5344CB8AC3E}">
        <p14:creationId xmlns:p14="http://schemas.microsoft.com/office/powerpoint/2010/main" val="2231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al text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5760"/>
            <a:ext cx="9061133" cy="548640"/>
          </a:xfrm>
        </p:spPr>
        <p:txBody>
          <a:bodyPr vert="horz" lIns="0" tIns="0" rIns="0" bIns="0" rtlCol="0" anchor="t" anchorCtr="0">
            <a:noAutofit/>
          </a:bodyPr>
          <a:lstStyle>
            <a:lvl1pPr>
              <a:defRPr lang="en-GB" sz="2400" dirty="0"/>
            </a:lvl1pPr>
          </a:lstStyle>
          <a:p>
            <a:pPr lvl="0"/>
            <a:r>
              <a:rPr lang="en-US" dirty="0"/>
              <a:t>Standard slide</a:t>
            </a:r>
            <a:endParaRPr lang="en-GB" dirty="0"/>
          </a:p>
        </p:txBody>
      </p:sp>
      <p:sp>
        <p:nvSpPr>
          <p:cNvPr id="7" name="Text Placeholder 6">
            <a:extLst>
              <a:ext uri="{FF2B5EF4-FFF2-40B4-BE49-F238E27FC236}">
                <a16:creationId xmlns:a16="http://schemas.microsoft.com/office/drawing/2014/main" id="{8E5DC19C-38EA-4749-8788-186CE099FF95}"/>
              </a:ext>
            </a:extLst>
          </p:cNvPr>
          <p:cNvSpPr>
            <a:spLocks noGrp="1"/>
          </p:cNvSpPr>
          <p:nvPr>
            <p:ph type="body" sz="quarter" idx="10"/>
          </p:nvPr>
        </p:nvSpPr>
        <p:spPr>
          <a:xfrm>
            <a:off x="457199" y="1033668"/>
            <a:ext cx="4480560" cy="1184940"/>
          </a:xfrm>
        </p:spPr>
        <p:txBody>
          <a:bodyPr>
            <a:spAutoFit/>
          </a:bodyPr>
          <a:lstStyle>
            <a:lvl1pPr marL="0" indent="0">
              <a:lnSpc>
                <a:spcPct val="100000"/>
              </a:lnSpc>
              <a:spcBef>
                <a:spcPts val="1200"/>
              </a:spcBef>
              <a:buNone/>
              <a:defRPr sz="1400" b="1" baseline="0">
                <a:solidFill>
                  <a:schemeClr val="bg1"/>
                </a:solidFill>
                <a:latin typeface="EYInterstate" panose="02000503020000020004" pitchFamily="2" charset="0"/>
              </a:defRPr>
            </a:lvl1pPr>
            <a:lvl2pPr marL="0" indent="0">
              <a:lnSpc>
                <a:spcPct val="100000"/>
              </a:lnSpc>
              <a:spcBef>
                <a:spcPts val="0"/>
              </a:spcBef>
              <a:spcAft>
                <a:spcPts val="600"/>
              </a:spcAft>
              <a:buNone/>
              <a:defRPr sz="1200" baseline="0">
                <a:solidFill>
                  <a:schemeClr val="bg1"/>
                </a:solidFill>
              </a:defRPr>
            </a:lvl2pPr>
            <a:lvl3pPr marL="231775" indent="-231775">
              <a:lnSpc>
                <a:spcPct val="100000"/>
              </a:lnSpc>
              <a:spcBef>
                <a:spcPts val="0"/>
              </a:spcBef>
              <a:spcAft>
                <a:spcPts val="600"/>
              </a:spcAft>
              <a:defRPr sz="1200" baseline="0">
                <a:solidFill>
                  <a:schemeClr val="bg1"/>
                </a:solidFill>
              </a:defRPr>
            </a:lvl3pPr>
            <a:lvl4pPr marL="465138" indent="-233363">
              <a:lnSpc>
                <a:spcPct val="100000"/>
              </a:lnSpc>
              <a:spcBef>
                <a:spcPts val="0"/>
              </a:spcBef>
              <a:spcAft>
                <a:spcPts val="600"/>
              </a:spcAft>
              <a:defRPr sz="1200" baseline="0">
                <a:solidFill>
                  <a:schemeClr val="bg1"/>
                </a:solidFill>
              </a:defRPr>
            </a:lvl4pPr>
            <a:lvl5pPr marL="682625" indent="-217488">
              <a:lnSpc>
                <a:spcPct val="100000"/>
              </a:lnSpc>
              <a:spcBef>
                <a:spcPts val="0"/>
              </a:spcBef>
              <a:spcAft>
                <a:spcPts val="600"/>
              </a:spcAft>
              <a:defRPr sz="12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a:extLst>
              <a:ext uri="{FF2B5EF4-FFF2-40B4-BE49-F238E27FC236}">
                <a16:creationId xmlns:a16="http://schemas.microsoft.com/office/drawing/2014/main" id="{F93B0970-8D8F-480F-96CF-C259A68EAFB2}"/>
              </a:ext>
            </a:extLst>
          </p:cNvPr>
          <p:cNvSpPr>
            <a:spLocks noGrp="1"/>
          </p:cNvSpPr>
          <p:nvPr>
            <p:ph type="body" sz="quarter" idx="11"/>
          </p:nvPr>
        </p:nvSpPr>
        <p:spPr>
          <a:xfrm>
            <a:off x="5037773" y="1033668"/>
            <a:ext cx="4573366" cy="1184940"/>
          </a:xfrm>
        </p:spPr>
        <p:txBody>
          <a:bodyPr wrap="square">
            <a:spAutoFit/>
          </a:bodyPr>
          <a:lstStyle>
            <a:lvl1pPr marL="0" indent="0">
              <a:lnSpc>
                <a:spcPct val="100000"/>
              </a:lnSpc>
              <a:spcBef>
                <a:spcPts val="1200"/>
              </a:spcBef>
              <a:buNone/>
              <a:defRPr sz="1400" b="1" baseline="0">
                <a:solidFill>
                  <a:schemeClr val="bg1"/>
                </a:solidFill>
                <a:latin typeface="EYInterstate" panose="02000503020000020004" pitchFamily="2" charset="0"/>
              </a:defRPr>
            </a:lvl1pPr>
            <a:lvl2pPr marL="0" indent="0">
              <a:lnSpc>
                <a:spcPct val="100000"/>
              </a:lnSpc>
              <a:spcBef>
                <a:spcPts val="0"/>
              </a:spcBef>
              <a:spcAft>
                <a:spcPts val="600"/>
              </a:spcAft>
              <a:buNone/>
              <a:defRPr sz="1200" baseline="0">
                <a:solidFill>
                  <a:schemeClr val="bg1"/>
                </a:solidFill>
              </a:defRPr>
            </a:lvl2pPr>
            <a:lvl3pPr marL="231775" indent="-231775">
              <a:lnSpc>
                <a:spcPct val="100000"/>
              </a:lnSpc>
              <a:spcBef>
                <a:spcPts val="0"/>
              </a:spcBef>
              <a:spcAft>
                <a:spcPts val="600"/>
              </a:spcAft>
              <a:defRPr sz="1200" baseline="0">
                <a:solidFill>
                  <a:schemeClr val="bg1"/>
                </a:solidFill>
              </a:defRPr>
            </a:lvl3pPr>
            <a:lvl4pPr marL="465138" indent="-233363">
              <a:lnSpc>
                <a:spcPct val="100000"/>
              </a:lnSpc>
              <a:spcBef>
                <a:spcPts val="0"/>
              </a:spcBef>
              <a:spcAft>
                <a:spcPts val="600"/>
              </a:spcAft>
              <a:defRPr sz="1200" baseline="0">
                <a:solidFill>
                  <a:schemeClr val="bg1"/>
                </a:solidFill>
              </a:defRPr>
            </a:lvl4pPr>
            <a:lvl5pPr marL="682625" indent="-217488">
              <a:lnSpc>
                <a:spcPct val="100000"/>
              </a:lnSpc>
              <a:spcBef>
                <a:spcPts val="0"/>
              </a:spcBef>
              <a:spcAft>
                <a:spcPts val="600"/>
              </a:spcAft>
              <a:defRPr sz="12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395073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71" userDrawn="1">
          <p15:clr>
            <a:srgbClr val="FBAE40"/>
          </p15:clr>
        </p15:guide>
        <p15:guide id="3" orient="horz" pos="864" userDrawn="1">
          <p15:clr>
            <a:srgbClr val="FBAE40"/>
          </p15:clr>
        </p15:guide>
        <p15:guide id="4" orient="horz" pos="439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side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5760"/>
            <a:ext cx="9061133" cy="548640"/>
          </a:xfrm>
        </p:spPr>
        <p:txBody>
          <a:bodyPr vert="horz" lIns="0" tIns="0" rIns="0" bIns="0" rtlCol="0" anchor="t" anchorCtr="0">
            <a:noAutofit/>
          </a:bodyPr>
          <a:lstStyle>
            <a:lvl1pPr>
              <a:defRPr lang="en-GB" sz="2400" dirty="0"/>
            </a:lvl1pPr>
          </a:lstStyle>
          <a:p>
            <a:pPr lvl="0"/>
            <a:r>
              <a:rPr lang="en-US" dirty="0"/>
              <a:t>Standard slide</a:t>
            </a:r>
            <a:endParaRPr lang="en-GB" dirty="0"/>
          </a:p>
        </p:txBody>
      </p:sp>
      <p:sp>
        <p:nvSpPr>
          <p:cNvPr id="7" name="Text Placeholder 6">
            <a:extLst>
              <a:ext uri="{FF2B5EF4-FFF2-40B4-BE49-F238E27FC236}">
                <a16:creationId xmlns:a16="http://schemas.microsoft.com/office/drawing/2014/main" id="{8E5DC19C-38EA-4749-8788-186CE099FF95}"/>
              </a:ext>
            </a:extLst>
          </p:cNvPr>
          <p:cNvSpPr>
            <a:spLocks noGrp="1"/>
          </p:cNvSpPr>
          <p:nvPr>
            <p:ph type="body" sz="quarter" idx="10"/>
          </p:nvPr>
        </p:nvSpPr>
        <p:spPr>
          <a:xfrm>
            <a:off x="457200" y="1371600"/>
            <a:ext cx="3619311" cy="1554480"/>
          </a:xfrm>
          <a:solidFill>
            <a:srgbClr val="FFE600"/>
          </a:solidFill>
        </p:spPr>
        <p:txBody>
          <a:bodyPr lIns="91440" tIns="91440" rIns="91440" bIns="91440"/>
          <a:lstStyle>
            <a:lvl1pPr marL="0" indent="0">
              <a:lnSpc>
                <a:spcPct val="100000"/>
              </a:lnSpc>
              <a:spcBef>
                <a:spcPts val="1200"/>
              </a:spcBef>
              <a:buNone/>
              <a:defRPr sz="1400" b="1" baseline="0">
                <a:solidFill>
                  <a:schemeClr val="bg1"/>
                </a:solidFill>
                <a:latin typeface="EYInterstate" panose="02000503020000020004" pitchFamily="2" charset="0"/>
              </a:defRPr>
            </a:lvl1pPr>
            <a:lvl2pPr marL="0" indent="0">
              <a:lnSpc>
                <a:spcPct val="100000"/>
              </a:lnSpc>
              <a:spcBef>
                <a:spcPts val="0"/>
              </a:spcBef>
              <a:spcAft>
                <a:spcPts val="600"/>
              </a:spcAft>
              <a:buNone/>
              <a:defRPr sz="1200" baseline="0">
                <a:solidFill>
                  <a:schemeClr val="bg1"/>
                </a:solidFill>
              </a:defRPr>
            </a:lvl2pPr>
            <a:lvl3pPr marL="231775" indent="-231775">
              <a:lnSpc>
                <a:spcPct val="100000"/>
              </a:lnSpc>
              <a:spcBef>
                <a:spcPts val="0"/>
              </a:spcBef>
              <a:spcAft>
                <a:spcPts val="600"/>
              </a:spcAft>
              <a:defRPr sz="1200" baseline="0">
                <a:solidFill>
                  <a:schemeClr val="bg1"/>
                </a:solidFill>
              </a:defRPr>
            </a:lvl3pPr>
            <a:lvl4pPr marL="465138" indent="-233363">
              <a:lnSpc>
                <a:spcPct val="100000"/>
              </a:lnSpc>
              <a:spcBef>
                <a:spcPts val="0"/>
              </a:spcBef>
              <a:spcAft>
                <a:spcPts val="600"/>
              </a:spcAft>
              <a:defRPr sz="1200" baseline="0">
                <a:solidFill>
                  <a:schemeClr val="bg1"/>
                </a:solidFill>
              </a:defRPr>
            </a:lvl4pPr>
            <a:lvl5pPr marL="682625" indent="-217488">
              <a:lnSpc>
                <a:spcPct val="100000"/>
              </a:lnSpc>
              <a:spcBef>
                <a:spcPts val="0"/>
              </a:spcBef>
              <a:spcAft>
                <a:spcPts val="600"/>
              </a:spcAft>
              <a:defRPr sz="12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a:extLst>
              <a:ext uri="{FF2B5EF4-FFF2-40B4-BE49-F238E27FC236}">
                <a16:creationId xmlns:a16="http://schemas.microsoft.com/office/drawing/2014/main" id="{1A3C13ED-1EB8-4B0A-B5C0-A025B2C6DCA0}"/>
              </a:ext>
            </a:extLst>
          </p:cNvPr>
          <p:cNvSpPr>
            <a:spLocks noGrp="1"/>
          </p:cNvSpPr>
          <p:nvPr>
            <p:ph type="body" sz="quarter" idx="11"/>
          </p:nvPr>
        </p:nvSpPr>
        <p:spPr>
          <a:xfrm>
            <a:off x="457200" y="3112056"/>
            <a:ext cx="3619311" cy="3860244"/>
          </a:xfrm>
          <a:solidFill>
            <a:srgbClr val="C4C4CD"/>
          </a:solidFill>
        </p:spPr>
        <p:txBody>
          <a:bodyPr lIns="91440" tIns="91440" rIns="91440" bIns="91440"/>
          <a:lstStyle>
            <a:lvl1pPr marL="0" indent="0">
              <a:lnSpc>
                <a:spcPct val="100000"/>
              </a:lnSpc>
              <a:spcBef>
                <a:spcPts val="1200"/>
              </a:spcBef>
              <a:buNone/>
              <a:defRPr sz="1400" b="1" baseline="0">
                <a:solidFill>
                  <a:schemeClr val="bg1"/>
                </a:solidFill>
                <a:latin typeface="EYInterstate" panose="02000503020000020004" pitchFamily="2" charset="0"/>
              </a:defRPr>
            </a:lvl1pPr>
            <a:lvl2pPr marL="0" indent="0">
              <a:lnSpc>
                <a:spcPct val="100000"/>
              </a:lnSpc>
              <a:spcBef>
                <a:spcPts val="0"/>
              </a:spcBef>
              <a:spcAft>
                <a:spcPts val="600"/>
              </a:spcAft>
              <a:buNone/>
              <a:defRPr sz="1200" baseline="0">
                <a:solidFill>
                  <a:schemeClr val="bg1"/>
                </a:solidFill>
              </a:defRPr>
            </a:lvl2pPr>
            <a:lvl3pPr marL="231775" indent="-231775">
              <a:lnSpc>
                <a:spcPct val="100000"/>
              </a:lnSpc>
              <a:spcBef>
                <a:spcPts val="0"/>
              </a:spcBef>
              <a:spcAft>
                <a:spcPts val="600"/>
              </a:spcAft>
              <a:defRPr sz="1200" baseline="0">
                <a:solidFill>
                  <a:schemeClr val="bg1"/>
                </a:solidFill>
              </a:defRPr>
            </a:lvl3pPr>
            <a:lvl4pPr marL="465138" indent="-233363">
              <a:lnSpc>
                <a:spcPct val="100000"/>
              </a:lnSpc>
              <a:spcBef>
                <a:spcPts val="0"/>
              </a:spcBef>
              <a:spcAft>
                <a:spcPts val="600"/>
              </a:spcAft>
              <a:defRPr sz="1200" baseline="0">
                <a:solidFill>
                  <a:schemeClr val="bg1"/>
                </a:solidFill>
              </a:defRPr>
            </a:lvl4pPr>
            <a:lvl5pPr marL="682625" indent="-217488">
              <a:lnSpc>
                <a:spcPct val="100000"/>
              </a:lnSpc>
              <a:spcBef>
                <a:spcPts val="0"/>
              </a:spcBef>
              <a:spcAft>
                <a:spcPts val="600"/>
              </a:spcAft>
              <a:defRPr sz="12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8566749"/>
      </p:ext>
    </p:extLst>
  </p:cSld>
  <p:clrMapOvr>
    <a:masterClrMapping/>
  </p:clrMapOvr>
  <p:extLst>
    <p:ext uri="{DCECCB84-F9BA-43D5-87BE-67443E8EF086}">
      <p15:sldGuideLst xmlns:p15="http://schemas.microsoft.com/office/powerpoint/2012/main">
        <p15:guide id="1" orient="horz" pos="2448">
          <p15:clr>
            <a:srgbClr val="FBAE40"/>
          </p15:clr>
        </p15:guide>
        <p15:guide id="2" pos="3171">
          <p15:clr>
            <a:srgbClr val="FBAE40"/>
          </p15:clr>
        </p15:guide>
        <p15:guide id="3" orient="horz" pos="864">
          <p15:clr>
            <a:srgbClr val="FBAE40"/>
          </p15:clr>
        </p15:guide>
        <p15:guide id="4" orient="horz" pos="439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ppendix_supplement cov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058400" cy="7762599"/>
          </a:xfrm>
          <a:prstGeom prst="rect">
            <a:avLst/>
          </a:prstGeom>
        </p:spPr>
      </p:pic>
      <p:sp>
        <p:nvSpPr>
          <p:cNvPr id="6" name="Rectangle 5"/>
          <p:cNvSpPr/>
          <p:nvPr userDrawn="1"/>
        </p:nvSpPr>
        <p:spPr>
          <a:xfrm rot="10800000">
            <a:off x="-2" y="-6"/>
            <a:ext cx="10067926" cy="7772401"/>
          </a:xfrm>
          <a:prstGeom prst="rect">
            <a:avLst/>
          </a:prstGeom>
          <a:gradFill flip="none" rotWithShape="1">
            <a:gsLst>
              <a:gs pos="33000">
                <a:srgbClr val="2E2E38">
                  <a:lumMod val="68000"/>
                  <a:alpha val="29000"/>
                </a:srgbClr>
              </a:gs>
              <a:gs pos="67000">
                <a:srgbClr val="2E2E38">
                  <a:alpha val="0"/>
                </a:srgbClr>
              </a:gs>
              <a:gs pos="100000">
                <a:srgbClr val="2E2E2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7775">
              <a:defRPr/>
            </a:pPr>
            <a:endParaRPr lang="en-US" sz="3433" dirty="0">
              <a:solidFill>
                <a:srgbClr val="FFFFFF"/>
              </a:solidFill>
              <a:latin typeface="Source Sans Pro Light" charset="0"/>
            </a:endParaRPr>
          </a:p>
        </p:txBody>
      </p:sp>
      <p:sp>
        <p:nvSpPr>
          <p:cNvPr id="8" name="Freeform 5">
            <a:extLst>
              <a:ext uri="{FF2B5EF4-FFF2-40B4-BE49-F238E27FC236}">
                <a16:creationId xmlns:a16="http://schemas.microsoft.com/office/drawing/2014/main" id="{E15E668F-A114-49D9-BC00-4A6F51500C28}"/>
              </a:ext>
            </a:extLst>
          </p:cNvPr>
          <p:cNvSpPr>
            <a:spLocks noChangeAspect="1"/>
          </p:cNvSpPr>
          <p:nvPr userDrawn="1"/>
        </p:nvSpPr>
        <p:spPr bwMode="gray">
          <a:xfrm rot="10800000">
            <a:off x="-6780" y="5044763"/>
            <a:ext cx="10074705" cy="2819203"/>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 fmla="*/ 0 w 9079"/>
              <a:gd name="connsiteY0" fmla="*/ 0 h 10000"/>
              <a:gd name="connsiteX1" fmla="*/ 0 w 9079"/>
              <a:gd name="connsiteY1" fmla="*/ 10000 h 10000"/>
              <a:gd name="connsiteX2" fmla="*/ 9079 w 9079"/>
              <a:gd name="connsiteY2" fmla="*/ 7389 h 10000"/>
              <a:gd name="connsiteX3" fmla="*/ 9079 w 9079"/>
              <a:gd name="connsiteY3" fmla="*/ 0 h 10000"/>
              <a:gd name="connsiteX4" fmla="*/ 0 w 9079"/>
              <a:gd name="connsiteY4" fmla="*/ 0 h 10000"/>
              <a:gd name="connsiteX0" fmla="*/ 5 w 10000"/>
              <a:gd name="connsiteY0" fmla="*/ 2555 h 10000"/>
              <a:gd name="connsiteX1" fmla="*/ 0 w 10000"/>
              <a:gd name="connsiteY1" fmla="*/ 10000 h 10000"/>
              <a:gd name="connsiteX2" fmla="*/ 10000 w 10000"/>
              <a:gd name="connsiteY2" fmla="*/ 7389 h 10000"/>
              <a:gd name="connsiteX3" fmla="*/ 10000 w 10000"/>
              <a:gd name="connsiteY3" fmla="*/ 0 h 10000"/>
              <a:gd name="connsiteX4" fmla="*/ 5 w 10000"/>
              <a:gd name="connsiteY4" fmla="*/ 2555 h 10000"/>
              <a:gd name="connsiteX0" fmla="*/ 5 w 10000"/>
              <a:gd name="connsiteY0" fmla="*/ 0 h 7445"/>
              <a:gd name="connsiteX1" fmla="*/ 0 w 10000"/>
              <a:gd name="connsiteY1" fmla="*/ 7445 h 7445"/>
              <a:gd name="connsiteX2" fmla="*/ 10000 w 10000"/>
              <a:gd name="connsiteY2" fmla="*/ 4834 h 7445"/>
              <a:gd name="connsiteX3" fmla="*/ 10000 w 10000"/>
              <a:gd name="connsiteY3" fmla="*/ 7 h 7445"/>
              <a:gd name="connsiteX4" fmla="*/ 5 w 10000"/>
              <a:gd name="connsiteY4" fmla="*/ 0 h 7445"/>
              <a:gd name="connsiteX0" fmla="*/ 5 w 10000"/>
              <a:gd name="connsiteY0" fmla="*/ 0 h 10000"/>
              <a:gd name="connsiteX1" fmla="*/ 0 w 10000"/>
              <a:gd name="connsiteY1" fmla="*/ 10000 h 10000"/>
              <a:gd name="connsiteX2" fmla="*/ 8453 w 10000"/>
              <a:gd name="connsiteY2" fmla="*/ 7036 h 10000"/>
              <a:gd name="connsiteX3" fmla="*/ 10000 w 10000"/>
              <a:gd name="connsiteY3" fmla="*/ 9 h 10000"/>
              <a:gd name="connsiteX4" fmla="*/ 5 w 10000"/>
              <a:gd name="connsiteY4" fmla="*/ 0 h 10000"/>
              <a:gd name="connsiteX0" fmla="*/ 5 w 8453"/>
              <a:gd name="connsiteY0" fmla="*/ 4143 h 14143"/>
              <a:gd name="connsiteX1" fmla="*/ 0 w 8453"/>
              <a:gd name="connsiteY1" fmla="*/ 14143 h 14143"/>
              <a:gd name="connsiteX2" fmla="*/ 8453 w 8453"/>
              <a:gd name="connsiteY2" fmla="*/ 11179 h 14143"/>
              <a:gd name="connsiteX3" fmla="*/ 8453 w 8453"/>
              <a:gd name="connsiteY3" fmla="*/ 0 h 14143"/>
              <a:gd name="connsiteX4" fmla="*/ 5 w 8453"/>
              <a:gd name="connsiteY4" fmla="*/ 4143 h 14143"/>
              <a:gd name="connsiteX0" fmla="*/ 6 w 10000"/>
              <a:gd name="connsiteY0" fmla="*/ 0 h 10007"/>
              <a:gd name="connsiteX1" fmla="*/ 0 w 10000"/>
              <a:gd name="connsiteY1" fmla="*/ 10007 h 10007"/>
              <a:gd name="connsiteX2" fmla="*/ 10000 w 10000"/>
              <a:gd name="connsiteY2" fmla="*/ 7911 h 10007"/>
              <a:gd name="connsiteX3" fmla="*/ 10000 w 10000"/>
              <a:gd name="connsiteY3" fmla="*/ 7 h 10007"/>
              <a:gd name="connsiteX4" fmla="*/ 6 w 10000"/>
              <a:gd name="connsiteY4" fmla="*/ 0 h 10007"/>
              <a:gd name="connsiteX0" fmla="*/ 6 w 10000"/>
              <a:gd name="connsiteY0" fmla="*/ 0 h 10007"/>
              <a:gd name="connsiteX1" fmla="*/ 0 w 10000"/>
              <a:gd name="connsiteY1" fmla="*/ 10007 h 10007"/>
              <a:gd name="connsiteX2" fmla="*/ 10000 w 10000"/>
              <a:gd name="connsiteY2" fmla="*/ 7911 h 10007"/>
              <a:gd name="connsiteX3" fmla="*/ 9564 w 10000"/>
              <a:gd name="connsiteY3" fmla="*/ 7157 h 10007"/>
              <a:gd name="connsiteX4" fmla="*/ 6 w 10000"/>
              <a:gd name="connsiteY4" fmla="*/ 0 h 10007"/>
              <a:gd name="connsiteX0" fmla="*/ 6 w 10000"/>
              <a:gd name="connsiteY0" fmla="*/ 0 h 10007"/>
              <a:gd name="connsiteX1" fmla="*/ 0 w 10000"/>
              <a:gd name="connsiteY1" fmla="*/ 10007 h 10007"/>
              <a:gd name="connsiteX2" fmla="*/ 10000 w 10000"/>
              <a:gd name="connsiteY2" fmla="*/ 7911 h 10007"/>
              <a:gd name="connsiteX3" fmla="*/ 9989 w 10000"/>
              <a:gd name="connsiteY3" fmla="*/ 6377 h 10007"/>
              <a:gd name="connsiteX4" fmla="*/ 6 w 10000"/>
              <a:gd name="connsiteY4" fmla="*/ 0 h 10007"/>
              <a:gd name="connsiteX0" fmla="*/ 6 w 10000"/>
              <a:gd name="connsiteY0" fmla="*/ 0 h 3637"/>
              <a:gd name="connsiteX1" fmla="*/ 0 w 10000"/>
              <a:gd name="connsiteY1" fmla="*/ 3637 h 3637"/>
              <a:gd name="connsiteX2" fmla="*/ 10000 w 10000"/>
              <a:gd name="connsiteY2" fmla="*/ 1541 h 3637"/>
              <a:gd name="connsiteX3" fmla="*/ 9989 w 10000"/>
              <a:gd name="connsiteY3" fmla="*/ 7 h 3637"/>
              <a:gd name="connsiteX4" fmla="*/ 6 w 10000"/>
              <a:gd name="connsiteY4" fmla="*/ 0 h 3637"/>
              <a:gd name="connsiteX0" fmla="*/ 6 w 9989"/>
              <a:gd name="connsiteY0" fmla="*/ 0 h 10000"/>
              <a:gd name="connsiteX1" fmla="*/ 0 w 9989"/>
              <a:gd name="connsiteY1" fmla="*/ 10000 h 10000"/>
              <a:gd name="connsiteX2" fmla="*/ 8167 w 9989"/>
              <a:gd name="connsiteY2" fmla="*/ 5263 h 10000"/>
              <a:gd name="connsiteX3" fmla="*/ 9989 w 9989"/>
              <a:gd name="connsiteY3" fmla="*/ 19 h 10000"/>
              <a:gd name="connsiteX4" fmla="*/ 6 w 9989"/>
              <a:gd name="connsiteY4" fmla="*/ 0 h 10000"/>
              <a:gd name="connsiteX0" fmla="*/ 6 w 8176"/>
              <a:gd name="connsiteY0" fmla="*/ 0 h 10000"/>
              <a:gd name="connsiteX1" fmla="*/ 0 w 8176"/>
              <a:gd name="connsiteY1" fmla="*/ 10000 h 10000"/>
              <a:gd name="connsiteX2" fmla="*/ 8176 w 8176"/>
              <a:gd name="connsiteY2" fmla="*/ 5263 h 10000"/>
              <a:gd name="connsiteX3" fmla="*/ 7874 w 8176"/>
              <a:gd name="connsiteY3" fmla="*/ 1045 h 10000"/>
              <a:gd name="connsiteX4" fmla="*/ 6 w 8176"/>
              <a:gd name="connsiteY4" fmla="*/ 0 h 10000"/>
              <a:gd name="connsiteX0" fmla="*/ 7 w 10000"/>
              <a:gd name="connsiteY0" fmla="*/ 0 h 10000"/>
              <a:gd name="connsiteX1" fmla="*/ 0 w 10000"/>
              <a:gd name="connsiteY1" fmla="*/ 10000 h 10000"/>
              <a:gd name="connsiteX2" fmla="*/ 10000 w 10000"/>
              <a:gd name="connsiteY2" fmla="*/ 5263 h 10000"/>
              <a:gd name="connsiteX3" fmla="*/ 9999 w 10000"/>
              <a:gd name="connsiteY3" fmla="*/ 470 h 10000"/>
              <a:gd name="connsiteX4" fmla="*/ 7 w 10000"/>
              <a:gd name="connsiteY4" fmla="*/ 0 h 10000"/>
              <a:gd name="connsiteX0" fmla="*/ 7 w 10000"/>
              <a:gd name="connsiteY0" fmla="*/ 0 h 10000"/>
              <a:gd name="connsiteX1" fmla="*/ 0 w 10000"/>
              <a:gd name="connsiteY1" fmla="*/ 10000 h 10000"/>
              <a:gd name="connsiteX2" fmla="*/ 10000 w 10000"/>
              <a:gd name="connsiteY2" fmla="*/ 5263 h 10000"/>
              <a:gd name="connsiteX3" fmla="*/ 9991 w 10000"/>
              <a:gd name="connsiteY3" fmla="*/ 354 h 10000"/>
              <a:gd name="connsiteX4" fmla="*/ 7 w 10000"/>
              <a:gd name="connsiteY4" fmla="*/ 0 h 10000"/>
              <a:gd name="connsiteX0" fmla="*/ 7 w 10016"/>
              <a:gd name="connsiteY0" fmla="*/ 0 h 10000"/>
              <a:gd name="connsiteX1" fmla="*/ 0 w 10016"/>
              <a:gd name="connsiteY1" fmla="*/ 10000 h 10000"/>
              <a:gd name="connsiteX2" fmla="*/ 10016 w 10016"/>
              <a:gd name="connsiteY2" fmla="*/ 5263 h 10000"/>
              <a:gd name="connsiteX3" fmla="*/ 9991 w 10016"/>
              <a:gd name="connsiteY3" fmla="*/ 354 h 10000"/>
              <a:gd name="connsiteX4" fmla="*/ 7 w 10016"/>
              <a:gd name="connsiteY4" fmla="*/ 0 h 10000"/>
              <a:gd name="connsiteX0" fmla="*/ 7 w 10016"/>
              <a:gd name="connsiteY0" fmla="*/ 0 h 10000"/>
              <a:gd name="connsiteX1" fmla="*/ 0 w 10016"/>
              <a:gd name="connsiteY1" fmla="*/ 10000 h 10000"/>
              <a:gd name="connsiteX2" fmla="*/ 10016 w 10016"/>
              <a:gd name="connsiteY2" fmla="*/ 5263 h 10000"/>
              <a:gd name="connsiteX3" fmla="*/ 10007 w 10016"/>
              <a:gd name="connsiteY3" fmla="*/ 325 h 10000"/>
              <a:gd name="connsiteX4" fmla="*/ 7 w 10016"/>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000">
                <a:moveTo>
                  <a:pt x="7" y="0"/>
                </a:moveTo>
                <a:cubicBezTo>
                  <a:pt x="5" y="6483"/>
                  <a:pt x="2" y="3519"/>
                  <a:pt x="0" y="10000"/>
                </a:cubicBezTo>
                <a:lnTo>
                  <a:pt x="10016" y="5263"/>
                </a:lnTo>
                <a:cubicBezTo>
                  <a:pt x="10011" y="3858"/>
                  <a:pt x="10012" y="1730"/>
                  <a:pt x="10007" y="325"/>
                </a:cubicBezTo>
                <a:lnTo>
                  <a:pt x="7"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EYInterstate" panose="02000503020000020004" pitchFamily="2" charset="0"/>
              <a:ea typeface="+mn-ea"/>
              <a:cs typeface="+mn-cs"/>
            </a:endParaRPr>
          </a:p>
        </p:txBody>
      </p:sp>
      <p:sp>
        <p:nvSpPr>
          <p:cNvPr id="5" name="Title 1">
            <a:extLst>
              <a:ext uri="{FF2B5EF4-FFF2-40B4-BE49-F238E27FC236}">
                <a16:creationId xmlns:a16="http://schemas.microsoft.com/office/drawing/2014/main" id="{9DB872E9-4847-4ED7-A03E-2C859EC156BD}"/>
              </a:ext>
            </a:extLst>
          </p:cNvPr>
          <p:cNvSpPr>
            <a:spLocks noGrp="1"/>
          </p:cNvSpPr>
          <p:nvPr>
            <p:ph type="ctrTitle"/>
          </p:nvPr>
        </p:nvSpPr>
        <p:spPr>
          <a:xfrm>
            <a:off x="1828800" y="6475405"/>
            <a:ext cx="7589520" cy="470898"/>
          </a:xfrm>
          <a:prstGeom prst="rect">
            <a:avLst/>
          </a:prstGeom>
        </p:spPr>
        <p:txBody>
          <a:bodyPr wrap="square" lIns="91440" tIns="0" rIns="91440" bIns="0">
            <a:spAutoFit/>
          </a:bodyPr>
          <a:lstStyle>
            <a:lvl1pPr>
              <a:defRPr sz="3600" b="0" spc="-20" baseline="0">
                <a:solidFill>
                  <a:schemeClr val="bg1"/>
                </a:solidFill>
                <a:latin typeface="EYInterstate" panose="02000503020000020004" pitchFamily="2" charset="0"/>
                <a:cs typeface="Arial" pitchFamily="34" charset="0"/>
              </a:defRPr>
            </a:lvl1pPr>
          </a:lstStyle>
          <a:p>
            <a:endParaRPr lang="en-GB" dirty="0"/>
          </a:p>
        </p:txBody>
      </p:sp>
      <p:sp>
        <p:nvSpPr>
          <p:cNvPr id="7" name="Subtitle 2">
            <a:extLst>
              <a:ext uri="{FF2B5EF4-FFF2-40B4-BE49-F238E27FC236}">
                <a16:creationId xmlns:a16="http://schemas.microsoft.com/office/drawing/2014/main" id="{36AF7709-B271-40C1-8404-0D9380F2CEEB}"/>
              </a:ext>
            </a:extLst>
          </p:cNvPr>
          <p:cNvSpPr>
            <a:spLocks noGrp="1"/>
          </p:cNvSpPr>
          <p:nvPr>
            <p:ph type="subTitle" idx="1" hasCustomPrompt="1"/>
          </p:nvPr>
        </p:nvSpPr>
        <p:spPr>
          <a:xfrm>
            <a:off x="1828800" y="7108229"/>
            <a:ext cx="7589520" cy="246221"/>
          </a:xfrm>
        </p:spPr>
        <p:txBody>
          <a:bodyPr wrap="square" lIns="91440" rIns="182880">
            <a:spAutoFit/>
          </a:bodyPr>
          <a:lstStyle>
            <a:lvl1pPr marL="0" marR="0" indent="0" algn="l" defTabSz="914400" rtl="0" eaLnBrk="1" fontAlgn="auto" latinLnBrk="0" hangingPunct="1">
              <a:lnSpc>
                <a:spcPct val="100000"/>
              </a:lnSpc>
              <a:spcBef>
                <a:spcPct val="20000"/>
              </a:spcBef>
              <a:spcAft>
                <a:spcPts val="1200"/>
              </a:spcAft>
              <a:buClr>
                <a:schemeClr val="accent2"/>
              </a:buClr>
              <a:buSzPct val="70000"/>
              <a:buFont typeface="Arial" pitchFamily="34" charset="0"/>
              <a:buNone/>
              <a:tabLst/>
              <a:defRPr sz="2400" b="0" spc="-20" baseline="0">
                <a:solidFill>
                  <a:schemeClr val="bg1"/>
                </a:solidFill>
                <a:latin typeface="+mn-lt"/>
                <a:cs typeface="Arial" pitchFamily="34" charset="0"/>
              </a:defRPr>
            </a:lvl1pPr>
            <a:lvl2pPr marL="0" indent="0" algn="l">
              <a:buNone/>
              <a:defRPr sz="1600">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600" dirty="0"/>
              <a:t>Subtitle</a:t>
            </a:r>
            <a:endParaRPr lang="en-IN" b="1" dirty="0"/>
          </a:p>
        </p:txBody>
      </p:sp>
    </p:spTree>
    <p:extLst>
      <p:ext uri="{BB962C8B-B14F-4D97-AF65-F5344CB8AC3E}">
        <p14:creationId xmlns:p14="http://schemas.microsoft.com/office/powerpoint/2010/main" val="212417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oilerp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556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503397" y="333427"/>
            <a:ext cx="9061133" cy="669120"/>
          </a:xfrm>
        </p:spPr>
        <p:txBody>
          <a:bodyPr/>
          <a:lstStyle>
            <a:lvl1pPr>
              <a:defRPr sz="1981">
                <a:solidFill>
                  <a:schemeClr val="bg1"/>
                </a:solidFill>
              </a:defRPr>
            </a:lvl1pPr>
          </a:lstStyle>
          <a:p>
            <a:r>
              <a:rPr lang="en-US" dirty="0"/>
              <a:t>Click to edit Master title style</a:t>
            </a:r>
            <a:endParaRPr lang="en-GB" dirty="0"/>
          </a:p>
        </p:txBody>
      </p:sp>
      <p:sp>
        <p:nvSpPr>
          <p:cNvPr id="12" name="Line 10">
            <a:extLst>
              <a:ext uri="{FF2B5EF4-FFF2-40B4-BE49-F238E27FC236}">
                <a16:creationId xmlns:a16="http://schemas.microsoft.com/office/drawing/2014/main" id="{DA9741B6-D337-4A18-8ECB-FB21A6953E44}"/>
              </a:ext>
            </a:extLst>
          </p:cNvPr>
          <p:cNvSpPr>
            <a:spLocks noChangeShapeType="1"/>
          </p:cNvSpPr>
          <p:nvPr/>
        </p:nvSpPr>
        <p:spPr bwMode="auto">
          <a:xfrm>
            <a:off x="503397" y="1028783"/>
            <a:ext cx="9062358"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5" noProof="0" dirty="0">
              <a:solidFill>
                <a:schemeClr val="bg1"/>
              </a:solidFill>
            </a:endParaRPr>
          </a:p>
        </p:txBody>
      </p:sp>
      <p:sp>
        <p:nvSpPr>
          <p:cNvPr id="8" name="Text Placeholder 2">
            <a:extLst>
              <a:ext uri="{FF2B5EF4-FFF2-40B4-BE49-F238E27FC236}">
                <a16:creationId xmlns:a16="http://schemas.microsoft.com/office/drawing/2014/main" id="{90356C28-34FC-48BD-943E-82B485EB0C49}"/>
              </a:ext>
            </a:extLst>
          </p:cNvPr>
          <p:cNvSpPr>
            <a:spLocks noGrp="1"/>
          </p:cNvSpPr>
          <p:nvPr>
            <p:ph idx="1"/>
          </p:nvPr>
        </p:nvSpPr>
        <p:spPr>
          <a:xfrm>
            <a:off x="503397" y="1289642"/>
            <a:ext cx="9061133" cy="5607643"/>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Date Placeholder 2">
            <a:extLst>
              <a:ext uri="{FF2B5EF4-FFF2-40B4-BE49-F238E27FC236}">
                <a16:creationId xmlns:a16="http://schemas.microsoft.com/office/drawing/2014/main" id="{48197805-0689-4503-8125-F783F9317141}"/>
              </a:ext>
            </a:extLst>
          </p:cNvPr>
          <p:cNvSpPr>
            <a:spLocks noGrp="1"/>
          </p:cNvSpPr>
          <p:nvPr>
            <p:ph type="dt" sz="half" idx="10"/>
          </p:nvPr>
        </p:nvSpPr>
        <p:spPr/>
        <p:txBody>
          <a:bodyPr/>
          <a:lstStyle/>
          <a:p>
            <a:fld id="{57BD8AAC-70C4-433E-BAA2-1A1AFBD71E3C}" type="datetime3">
              <a:rPr lang="en-US" smtClean="0"/>
              <a:t>17 August 2020</a:t>
            </a:fld>
            <a:endParaRPr lang="en-IN" dirty="0"/>
          </a:p>
        </p:txBody>
      </p:sp>
      <p:sp>
        <p:nvSpPr>
          <p:cNvPr id="4" name="Footer Placeholder 3">
            <a:extLst>
              <a:ext uri="{FF2B5EF4-FFF2-40B4-BE49-F238E27FC236}">
                <a16:creationId xmlns:a16="http://schemas.microsoft.com/office/drawing/2014/main" id="{2D180DED-A206-48B8-8395-C38D75067DC6}"/>
              </a:ext>
            </a:extLst>
          </p:cNvPr>
          <p:cNvSpPr>
            <a:spLocks noGrp="1"/>
          </p:cNvSpPr>
          <p:nvPr>
            <p:ph type="ftr" sz="quarter" idx="11"/>
          </p:nvPr>
        </p:nvSpPr>
        <p:spPr/>
        <p:txBody>
          <a:bodyPr/>
          <a:lstStyle>
            <a:lvl1pPr>
              <a:defRPr/>
            </a:lvl1pPr>
          </a:lstStyle>
          <a:p>
            <a:r>
              <a:rPr lang="en-IN" dirty="0"/>
              <a:t>FY20 – FY22 Growth Strategy</a:t>
            </a:r>
          </a:p>
        </p:txBody>
      </p:sp>
      <p:sp>
        <p:nvSpPr>
          <p:cNvPr id="5" name="Slide Number Placeholder 4">
            <a:extLst>
              <a:ext uri="{FF2B5EF4-FFF2-40B4-BE49-F238E27FC236}">
                <a16:creationId xmlns:a16="http://schemas.microsoft.com/office/drawing/2014/main" id="{B584CBDA-5400-4C9D-A814-1CE6E3FD4F41}"/>
              </a:ext>
            </a:extLst>
          </p:cNvPr>
          <p:cNvSpPr>
            <a:spLocks noGrp="1"/>
          </p:cNvSpPr>
          <p:nvPr>
            <p:ph type="sldNum" sz="quarter" idx="12"/>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2164664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_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503397" y="333427"/>
            <a:ext cx="9061133" cy="669120"/>
          </a:xfrm>
        </p:spPr>
        <p:txBody>
          <a:bodyPr/>
          <a:lstStyle>
            <a:lvl1pPr>
              <a:defRPr sz="1981">
                <a:solidFill>
                  <a:schemeClr val="bg1"/>
                </a:solidFill>
              </a:defRPr>
            </a:lvl1p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90356C28-34FC-48BD-943E-82B485EB0C49}"/>
              </a:ext>
            </a:extLst>
          </p:cNvPr>
          <p:cNvSpPr>
            <a:spLocks noGrp="1"/>
          </p:cNvSpPr>
          <p:nvPr>
            <p:ph idx="1"/>
          </p:nvPr>
        </p:nvSpPr>
        <p:spPr>
          <a:xfrm>
            <a:off x="503397" y="1289642"/>
            <a:ext cx="9061133" cy="5607643"/>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Date Placeholder 2">
            <a:extLst>
              <a:ext uri="{FF2B5EF4-FFF2-40B4-BE49-F238E27FC236}">
                <a16:creationId xmlns:a16="http://schemas.microsoft.com/office/drawing/2014/main" id="{48197805-0689-4503-8125-F783F9317141}"/>
              </a:ext>
            </a:extLst>
          </p:cNvPr>
          <p:cNvSpPr>
            <a:spLocks noGrp="1"/>
          </p:cNvSpPr>
          <p:nvPr>
            <p:ph type="dt" sz="half" idx="10"/>
          </p:nvPr>
        </p:nvSpPr>
        <p:spPr/>
        <p:txBody>
          <a:bodyPr/>
          <a:lstStyle/>
          <a:p>
            <a:fld id="{57BD8AAC-70C4-433E-BAA2-1A1AFBD71E3C}" type="datetime3">
              <a:rPr lang="en-US" smtClean="0"/>
              <a:t>17 August 2020</a:t>
            </a:fld>
            <a:endParaRPr lang="en-IN" dirty="0"/>
          </a:p>
        </p:txBody>
      </p:sp>
      <p:sp>
        <p:nvSpPr>
          <p:cNvPr id="4" name="Footer Placeholder 3">
            <a:extLst>
              <a:ext uri="{FF2B5EF4-FFF2-40B4-BE49-F238E27FC236}">
                <a16:creationId xmlns:a16="http://schemas.microsoft.com/office/drawing/2014/main" id="{2D180DED-A206-48B8-8395-C38D75067DC6}"/>
              </a:ext>
            </a:extLst>
          </p:cNvPr>
          <p:cNvSpPr>
            <a:spLocks noGrp="1"/>
          </p:cNvSpPr>
          <p:nvPr>
            <p:ph type="ftr" sz="quarter" idx="11"/>
          </p:nvPr>
        </p:nvSpPr>
        <p:spPr/>
        <p:txBody>
          <a:bodyPr/>
          <a:lstStyle>
            <a:lvl1pPr>
              <a:defRPr/>
            </a:lvl1pPr>
          </a:lstStyle>
          <a:p>
            <a:r>
              <a:rPr lang="en-IN" dirty="0"/>
              <a:t>FY20 – FY22 Growth Strategy</a:t>
            </a:r>
          </a:p>
        </p:txBody>
      </p:sp>
      <p:sp>
        <p:nvSpPr>
          <p:cNvPr id="5" name="Slide Number Placeholder 4">
            <a:extLst>
              <a:ext uri="{FF2B5EF4-FFF2-40B4-BE49-F238E27FC236}">
                <a16:creationId xmlns:a16="http://schemas.microsoft.com/office/drawing/2014/main" id="{B584CBDA-5400-4C9D-A814-1CE6E3FD4F41}"/>
              </a:ext>
            </a:extLst>
          </p:cNvPr>
          <p:cNvSpPr>
            <a:spLocks noGrp="1"/>
          </p:cNvSpPr>
          <p:nvPr>
            <p:ph type="sldNum" sz="quarter" idx="12"/>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4081070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Standar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397" y="333427"/>
            <a:ext cx="9061133" cy="669120"/>
          </a:xfrm>
        </p:spPr>
        <p:txBody>
          <a:bodyPr/>
          <a:lstStyle>
            <a:lvl1pPr>
              <a:defRPr sz="1981">
                <a:solidFill>
                  <a:schemeClr val="bg1"/>
                </a:solidFill>
              </a:defRPr>
            </a:lvl1pPr>
          </a:lstStyle>
          <a:p>
            <a:r>
              <a:rPr lang="en-US" dirty="0"/>
              <a:t>Standard slide</a:t>
            </a:r>
            <a:endParaRPr lang="en-GB" dirty="0"/>
          </a:p>
        </p:txBody>
      </p:sp>
      <p:sp>
        <p:nvSpPr>
          <p:cNvPr id="80" name="Line 10">
            <a:extLst>
              <a:ext uri="{FF2B5EF4-FFF2-40B4-BE49-F238E27FC236}">
                <a16:creationId xmlns:a16="http://schemas.microsoft.com/office/drawing/2014/main" id="{EF8E9275-C0E0-4ABA-8699-73E5E292EC85}"/>
              </a:ext>
            </a:extLst>
          </p:cNvPr>
          <p:cNvSpPr>
            <a:spLocks noChangeShapeType="1"/>
          </p:cNvSpPr>
          <p:nvPr/>
        </p:nvSpPr>
        <p:spPr bwMode="auto">
          <a:xfrm>
            <a:off x="503397" y="1028783"/>
            <a:ext cx="9062358"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5" noProof="0" dirty="0">
              <a:solidFill>
                <a:schemeClr val="bg1"/>
              </a:solidFill>
            </a:endParaRPr>
          </a:p>
        </p:txBody>
      </p:sp>
      <p:sp>
        <p:nvSpPr>
          <p:cNvPr id="3" name="Date Placeholder 2">
            <a:extLst>
              <a:ext uri="{FF2B5EF4-FFF2-40B4-BE49-F238E27FC236}">
                <a16:creationId xmlns:a16="http://schemas.microsoft.com/office/drawing/2014/main" id="{CA80CEA2-D107-4E43-B632-8CAB22A8CAC3}"/>
              </a:ext>
            </a:extLst>
          </p:cNvPr>
          <p:cNvSpPr>
            <a:spLocks noGrp="1"/>
          </p:cNvSpPr>
          <p:nvPr>
            <p:ph type="dt" sz="half" idx="10"/>
          </p:nvPr>
        </p:nvSpPr>
        <p:spPr/>
        <p:txBody>
          <a:bodyPr/>
          <a:lstStyle/>
          <a:p>
            <a:fld id="{9459D6B7-FAA1-49A2-8BFA-449AB9376750}" type="datetime3">
              <a:rPr lang="en-US" smtClean="0"/>
              <a:t>17 August 2020</a:t>
            </a:fld>
            <a:endParaRPr lang="en-IN" dirty="0"/>
          </a:p>
        </p:txBody>
      </p:sp>
      <p:sp>
        <p:nvSpPr>
          <p:cNvPr id="4" name="Footer Placeholder 3">
            <a:extLst>
              <a:ext uri="{FF2B5EF4-FFF2-40B4-BE49-F238E27FC236}">
                <a16:creationId xmlns:a16="http://schemas.microsoft.com/office/drawing/2014/main" id="{33FCC4BD-E0C7-4008-8760-F505B7C8703B}"/>
              </a:ext>
            </a:extLst>
          </p:cNvPr>
          <p:cNvSpPr>
            <a:spLocks noGrp="1"/>
          </p:cNvSpPr>
          <p:nvPr>
            <p:ph type="ftr" sz="quarter" idx="11"/>
          </p:nvPr>
        </p:nvSpPr>
        <p:spPr/>
        <p:txBody>
          <a:bodyPr/>
          <a:lstStyle/>
          <a:p>
            <a:r>
              <a:rPr lang="en-IN" dirty="0"/>
              <a:t>Presentation title</a:t>
            </a:r>
          </a:p>
        </p:txBody>
      </p:sp>
      <p:sp>
        <p:nvSpPr>
          <p:cNvPr id="5" name="Slide Number Placeholder 4">
            <a:extLst>
              <a:ext uri="{FF2B5EF4-FFF2-40B4-BE49-F238E27FC236}">
                <a16:creationId xmlns:a16="http://schemas.microsoft.com/office/drawing/2014/main" id="{93ED2ADF-C3C7-4D61-8B10-4ED75087C3CC}"/>
              </a:ext>
            </a:extLst>
          </p:cNvPr>
          <p:cNvSpPr>
            <a:spLocks noGrp="1"/>
          </p:cNvSpPr>
          <p:nvPr>
            <p:ph type="sldNum" sz="quarter" idx="12"/>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3764152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Standard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593A0-4211-460E-B6CF-FE2D9CE6D9CB}"/>
              </a:ext>
            </a:extLst>
          </p:cNvPr>
          <p:cNvSpPr>
            <a:spLocks noGrp="1"/>
          </p:cNvSpPr>
          <p:nvPr>
            <p:ph type="pic" sz="quarter" idx="10"/>
          </p:nvPr>
        </p:nvSpPr>
        <p:spPr>
          <a:xfrm>
            <a:off x="6767155" y="1"/>
            <a:ext cx="3300771" cy="6976918"/>
          </a:xfrm>
        </p:spPr>
        <p:txBody>
          <a:bodyPr/>
          <a:lstStyle/>
          <a:p>
            <a:r>
              <a:rPr lang="en-US" dirty="0"/>
              <a:t>Click icon to add picture</a:t>
            </a:r>
            <a:endParaRPr lang="en-IN" dirty="0"/>
          </a:p>
        </p:txBody>
      </p:sp>
      <p:sp>
        <p:nvSpPr>
          <p:cNvPr id="2" name="Title 1"/>
          <p:cNvSpPr>
            <a:spLocks noGrp="1"/>
          </p:cNvSpPr>
          <p:nvPr>
            <p:ph type="title"/>
          </p:nvPr>
        </p:nvSpPr>
        <p:spPr>
          <a:xfrm>
            <a:off x="503397" y="333427"/>
            <a:ext cx="6144264" cy="669120"/>
          </a:xfrm>
        </p:spPr>
        <p:txBody>
          <a:bodyPr/>
          <a:lstStyle>
            <a:lvl1pPr>
              <a:defRPr sz="1981">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503396" y="1289644"/>
            <a:ext cx="6024770" cy="990261"/>
          </a:xfrm>
        </p:spPr>
        <p:txBody>
          <a:bodyPr/>
          <a:lstStyle>
            <a:lvl1pPr marL="0" indent="0">
              <a:buNone/>
              <a:defRPr sz="1485">
                <a:solidFill>
                  <a:schemeClr val="bg1"/>
                </a:solidFill>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Text</a:t>
            </a:r>
          </a:p>
        </p:txBody>
      </p:sp>
      <p:sp>
        <p:nvSpPr>
          <p:cNvPr id="11" name="Content Placeholder 2">
            <a:extLst>
              <a:ext uri="{FF2B5EF4-FFF2-40B4-BE49-F238E27FC236}">
                <a16:creationId xmlns:a16="http://schemas.microsoft.com/office/drawing/2014/main" id="{578D3272-120F-430D-AFB5-E93227EEEAAF}"/>
              </a:ext>
            </a:extLst>
          </p:cNvPr>
          <p:cNvSpPr>
            <a:spLocks noGrp="1"/>
          </p:cNvSpPr>
          <p:nvPr>
            <p:ph idx="11" hasCustomPrompt="1"/>
          </p:nvPr>
        </p:nvSpPr>
        <p:spPr>
          <a:xfrm>
            <a:off x="503397" y="2619588"/>
            <a:ext cx="2954855" cy="4357331"/>
          </a:xfrm>
        </p:spPr>
        <p:txBody>
          <a:bodyPr numCol="1"/>
          <a:lstStyle>
            <a:lvl1pPr marL="0" indent="0">
              <a:buNone/>
              <a:defRPr sz="1155">
                <a:solidFill>
                  <a:schemeClr val="bg1"/>
                </a:solidFill>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Text</a:t>
            </a:r>
          </a:p>
        </p:txBody>
      </p:sp>
      <p:sp>
        <p:nvSpPr>
          <p:cNvPr id="12" name="Content Placeholder 2">
            <a:extLst>
              <a:ext uri="{FF2B5EF4-FFF2-40B4-BE49-F238E27FC236}">
                <a16:creationId xmlns:a16="http://schemas.microsoft.com/office/drawing/2014/main" id="{0C7BD71A-882B-40FB-A05F-48ECC69FF73D}"/>
              </a:ext>
            </a:extLst>
          </p:cNvPr>
          <p:cNvSpPr>
            <a:spLocks noGrp="1"/>
          </p:cNvSpPr>
          <p:nvPr>
            <p:ph idx="12" hasCustomPrompt="1"/>
          </p:nvPr>
        </p:nvSpPr>
        <p:spPr>
          <a:xfrm>
            <a:off x="3573312" y="2619590"/>
            <a:ext cx="2954855" cy="1422060"/>
          </a:xfrm>
        </p:spPr>
        <p:txBody>
          <a:bodyPr numCol="1"/>
          <a:lstStyle>
            <a:lvl1pPr marL="0" indent="0">
              <a:buNone/>
              <a:defRPr sz="1155">
                <a:solidFill>
                  <a:schemeClr val="bg1"/>
                </a:solidFill>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Text</a:t>
            </a:r>
          </a:p>
        </p:txBody>
      </p:sp>
      <p:sp>
        <p:nvSpPr>
          <p:cNvPr id="14" name="Content Placeholder 2">
            <a:extLst>
              <a:ext uri="{FF2B5EF4-FFF2-40B4-BE49-F238E27FC236}">
                <a16:creationId xmlns:a16="http://schemas.microsoft.com/office/drawing/2014/main" id="{D87D58C8-1517-42AA-8B2A-E449A3F6F028}"/>
              </a:ext>
            </a:extLst>
          </p:cNvPr>
          <p:cNvSpPr>
            <a:spLocks noGrp="1"/>
          </p:cNvSpPr>
          <p:nvPr>
            <p:ph idx="13" hasCustomPrompt="1"/>
          </p:nvPr>
        </p:nvSpPr>
        <p:spPr>
          <a:xfrm>
            <a:off x="3573312" y="4801617"/>
            <a:ext cx="2954855" cy="2203381"/>
          </a:xfrm>
        </p:spPr>
        <p:txBody>
          <a:bodyPr numCol="1"/>
          <a:lstStyle>
            <a:lvl1pPr marL="0" indent="0">
              <a:buNone/>
              <a:defRPr sz="1485">
                <a:solidFill>
                  <a:schemeClr val="bg1"/>
                </a:solidFill>
                <a:latin typeface="Georgia" panose="02040502050405020303" pitchFamily="18" charset="0"/>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Quote</a:t>
            </a:r>
          </a:p>
        </p:txBody>
      </p:sp>
      <p:sp>
        <p:nvSpPr>
          <p:cNvPr id="23" name="Line 10">
            <a:extLst>
              <a:ext uri="{FF2B5EF4-FFF2-40B4-BE49-F238E27FC236}">
                <a16:creationId xmlns:a16="http://schemas.microsoft.com/office/drawing/2014/main" id="{E820DC59-E206-4DC0-9012-584F8EBAF730}"/>
              </a:ext>
            </a:extLst>
          </p:cNvPr>
          <p:cNvSpPr>
            <a:spLocks noChangeShapeType="1"/>
          </p:cNvSpPr>
          <p:nvPr/>
        </p:nvSpPr>
        <p:spPr bwMode="auto">
          <a:xfrm>
            <a:off x="503397" y="1028783"/>
            <a:ext cx="637489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5" noProof="0" dirty="0">
              <a:solidFill>
                <a:schemeClr val="bg1"/>
              </a:solidFill>
            </a:endParaRPr>
          </a:p>
        </p:txBody>
      </p:sp>
      <p:sp>
        <p:nvSpPr>
          <p:cNvPr id="4" name="Date Placeholder 3">
            <a:extLst>
              <a:ext uri="{FF2B5EF4-FFF2-40B4-BE49-F238E27FC236}">
                <a16:creationId xmlns:a16="http://schemas.microsoft.com/office/drawing/2014/main" id="{19031161-0EF0-4994-BAAC-817AFCD5564E}"/>
              </a:ext>
            </a:extLst>
          </p:cNvPr>
          <p:cNvSpPr>
            <a:spLocks noGrp="1"/>
          </p:cNvSpPr>
          <p:nvPr>
            <p:ph type="dt" sz="half" idx="14"/>
          </p:nvPr>
        </p:nvSpPr>
        <p:spPr/>
        <p:txBody>
          <a:bodyPr/>
          <a:lstStyle/>
          <a:p>
            <a:fld id="{A98655AF-B45A-43A6-A6E4-A92B8CCFA186}" type="datetime3">
              <a:rPr lang="en-US" smtClean="0"/>
              <a:t>17 August 2020</a:t>
            </a:fld>
            <a:endParaRPr lang="en-IN" dirty="0"/>
          </a:p>
        </p:txBody>
      </p:sp>
      <p:sp>
        <p:nvSpPr>
          <p:cNvPr id="6" name="Footer Placeholder 5">
            <a:extLst>
              <a:ext uri="{FF2B5EF4-FFF2-40B4-BE49-F238E27FC236}">
                <a16:creationId xmlns:a16="http://schemas.microsoft.com/office/drawing/2014/main" id="{C4A1A6EA-628B-40CB-AD7E-45CB0B91C2D9}"/>
              </a:ext>
            </a:extLst>
          </p:cNvPr>
          <p:cNvSpPr>
            <a:spLocks noGrp="1"/>
          </p:cNvSpPr>
          <p:nvPr>
            <p:ph type="ftr" sz="quarter" idx="15"/>
          </p:nvPr>
        </p:nvSpPr>
        <p:spPr/>
        <p:txBody>
          <a:bodyPr/>
          <a:lstStyle/>
          <a:p>
            <a:r>
              <a:rPr lang="en-IN" dirty="0"/>
              <a:t>Presentation title</a:t>
            </a:r>
          </a:p>
        </p:txBody>
      </p:sp>
      <p:sp>
        <p:nvSpPr>
          <p:cNvPr id="7" name="Slide Number Placeholder 6">
            <a:extLst>
              <a:ext uri="{FF2B5EF4-FFF2-40B4-BE49-F238E27FC236}">
                <a16:creationId xmlns:a16="http://schemas.microsoft.com/office/drawing/2014/main" id="{B2099134-47E0-4E77-855E-45C10B9B8B10}"/>
              </a:ext>
            </a:extLst>
          </p:cNvPr>
          <p:cNvSpPr>
            <a:spLocks noGrp="1"/>
          </p:cNvSpPr>
          <p:nvPr>
            <p:ph type="sldNum" sz="quarter" idx="16"/>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901750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Standard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593A0-4211-460E-B6CF-FE2D9CE6D9CB}"/>
              </a:ext>
            </a:extLst>
          </p:cNvPr>
          <p:cNvSpPr>
            <a:spLocks noGrp="1"/>
          </p:cNvSpPr>
          <p:nvPr>
            <p:ph type="pic" sz="quarter" idx="10"/>
          </p:nvPr>
        </p:nvSpPr>
        <p:spPr>
          <a:xfrm>
            <a:off x="0" y="2"/>
            <a:ext cx="1968017" cy="7772399"/>
          </a:xfrm>
        </p:spPr>
        <p:txBody>
          <a:bodyPr/>
          <a:lstStyle/>
          <a:p>
            <a:r>
              <a:rPr lang="en-US" dirty="0"/>
              <a:t>Click icon to add picture</a:t>
            </a:r>
            <a:endParaRPr lang="en-IN" dirty="0"/>
          </a:p>
        </p:txBody>
      </p:sp>
      <p:sp>
        <p:nvSpPr>
          <p:cNvPr id="2" name="Title 1"/>
          <p:cNvSpPr>
            <a:spLocks noGrp="1"/>
          </p:cNvSpPr>
          <p:nvPr>
            <p:ph type="title"/>
          </p:nvPr>
        </p:nvSpPr>
        <p:spPr>
          <a:xfrm>
            <a:off x="2224564" y="333427"/>
            <a:ext cx="7339024" cy="669120"/>
          </a:xfrm>
        </p:spPr>
        <p:txBody>
          <a:bodyPr/>
          <a:lstStyle>
            <a:lvl1pPr>
              <a:defRPr sz="1981">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2224564" y="1289644"/>
            <a:ext cx="2263842" cy="5687275"/>
          </a:xfrm>
        </p:spPr>
        <p:txBody>
          <a:bodyPr/>
          <a:lstStyle>
            <a:lvl1pPr marL="0" indent="0">
              <a:buNone/>
              <a:defRPr sz="1485">
                <a:solidFill>
                  <a:schemeClr val="bg1"/>
                </a:solidFill>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Text</a:t>
            </a:r>
          </a:p>
        </p:txBody>
      </p:sp>
      <p:sp>
        <p:nvSpPr>
          <p:cNvPr id="11" name="Content Placeholder 2">
            <a:extLst>
              <a:ext uri="{FF2B5EF4-FFF2-40B4-BE49-F238E27FC236}">
                <a16:creationId xmlns:a16="http://schemas.microsoft.com/office/drawing/2014/main" id="{578D3272-120F-430D-AFB5-E93227EEEAAF}"/>
              </a:ext>
            </a:extLst>
          </p:cNvPr>
          <p:cNvSpPr>
            <a:spLocks noGrp="1"/>
          </p:cNvSpPr>
          <p:nvPr>
            <p:ph idx="11" hasCustomPrompt="1"/>
          </p:nvPr>
        </p:nvSpPr>
        <p:spPr>
          <a:xfrm>
            <a:off x="4726856" y="1289644"/>
            <a:ext cx="2314155" cy="5687275"/>
          </a:xfrm>
        </p:spPr>
        <p:txBody>
          <a:bodyPr numCol="1"/>
          <a:lstStyle>
            <a:lvl1pPr marL="0" indent="0">
              <a:buNone/>
              <a:defRPr sz="1155">
                <a:solidFill>
                  <a:schemeClr val="bg1"/>
                </a:solidFill>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Text</a:t>
            </a:r>
          </a:p>
        </p:txBody>
      </p:sp>
      <p:sp>
        <p:nvSpPr>
          <p:cNvPr id="23" name="Content Placeholder 2">
            <a:extLst>
              <a:ext uri="{FF2B5EF4-FFF2-40B4-BE49-F238E27FC236}">
                <a16:creationId xmlns:a16="http://schemas.microsoft.com/office/drawing/2014/main" id="{6FF4A6F8-D9C6-4FEE-9324-5200D308BB1F}"/>
              </a:ext>
            </a:extLst>
          </p:cNvPr>
          <p:cNvSpPr>
            <a:spLocks noGrp="1"/>
          </p:cNvSpPr>
          <p:nvPr>
            <p:ph idx="12" hasCustomPrompt="1"/>
          </p:nvPr>
        </p:nvSpPr>
        <p:spPr>
          <a:xfrm>
            <a:off x="7279461" y="1289646"/>
            <a:ext cx="2285068" cy="3168971"/>
          </a:xfrm>
        </p:spPr>
        <p:txBody>
          <a:bodyPr numCol="1"/>
          <a:lstStyle>
            <a:lvl1pPr marL="0" indent="0">
              <a:buNone/>
              <a:defRPr sz="1155">
                <a:solidFill>
                  <a:schemeClr val="bg1"/>
                </a:solidFill>
              </a:defRPr>
            </a:lvl1pPr>
            <a:lvl2pPr marL="294318" indent="0">
              <a:buNone/>
              <a:defRPr sz="1485">
                <a:solidFill>
                  <a:schemeClr val="bg1"/>
                </a:solidFill>
              </a:defRPr>
            </a:lvl2pPr>
            <a:lvl3pPr marL="588638" indent="0">
              <a:buNone/>
              <a:defRPr sz="1320">
                <a:solidFill>
                  <a:schemeClr val="bg1"/>
                </a:solidFill>
              </a:defRPr>
            </a:lvl3pPr>
            <a:lvl4pPr marL="882956" indent="0">
              <a:buNone/>
              <a:defRPr sz="1155">
                <a:solidFill>
                  <a:schemeClr val="bg1"/>
                </a:solidFill>
              </a:defRPr>
            </a:lvl4pPr>
            <a:lvl5pPr marL="1177274" indent="0">
              <a:buNone/>
              <a:defRPr sz="991">
                <a:solidFill>
                  <a:schemeClr val="bg1"/>
                </a:solidFill>
              </a:defRPr>
            </a:lvl5pPr>
          </a:lstStyle>
          <a:p>
            <a:pPr lvl="0"/>
            <a:r>
              <a:rPr lang="en-US" dirty="0"/>
              <a:t>Text</a:t>
            </a:r>
          </a:p>
        </p:txBody>
      </p:sp>
      <p:sp>
        <p:nvSpPr>
          <p:cNvPr id="19" name="Line 10">
            <a:extLst>
              <a:ext uri="{FF2B5EF4-FFF2-40B4-BE49-F238E27FC236}">
                <a16:creationId xmlns:a16="http://schemas.microsoft.com/office/drawing/2014/main" id="{B63A7CBA-3151-452E-BD2F-D3E65CE1595F}"/>
              </a:ext>
            </a:extLst>
          </p:cNvPr>
          <p:cNvSpPr>
            <a:spLocks noChangeShapeType="1"/>
          </p:cNvSpPr>
          <p:nvPr/>
        </p:nvSpPr>
        <p:spPr bwMode="auto">
          <a:xfrm>
            <a:off x="2224564" y="1028783"/>
            <a:ext cx="733902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5" noProof="0" dirty="0">
              <a:solidFill>
                <a:schemeClr val="bg1"/>
              </a:solidFill>
            </a:endParaRPr>
          </a:p>
        </p:txBody>
      </p:sp>
      <p:sp>
        <p:nvSpPr>
          <p:cNvPr id="4" name="Date Placeholder 3">
            <a:extLst>
              <a:ext uri="{FF2B5EF4-FFF2-40B4-BE49-F238E27FC236}">
                <a16:creationId xmlns:a16="http://schemas.microsoft.com/office/drawing/2014/main" id="{50DE1076-97C0-41B2-AAE5-AD919BB2DC2E}"/>
              </a:ext>
            </a:extLst>
          </p:cNvPr>
          <p:cNvSpPr>
            <a:spLocks noGrp="1"/>
          </p:cNvSpPr>
          <p:nvPr>
            <p:ph type="dt" sz="half" idx="13"/>
          </p:nvPr>
        </p:nvSpPr>
        <p:spPr/>
        <p:txBody>
          <a:bodyPr/>
          <a:lstStyle/>
          <a:p>
            <a:fld id="{9084FAA7-3AFB-43A4-9332-55702EEFB6BB}" type="datetime3">
              <a:rPr lang="en-US" smtClean="0"/>
              <a:t>17 August 2020</a:t>
            </a:fld>
            <a:endParaRPr lang="en-IN" dirty="0"/>
          </a:p>
        </p:txBody>
      </p:sp>
      <p:sp>
        <p:nvSpPr>
          <p:cNvPr id="6" name="Footer Placeholder 5">
            <a:extLst>
              <a:ext uri="{FF2B5EF4-FFF2-40B4-BE49-F238E27FC236}">
                <a16:creationId xmlns:a16="http://schemas.microsoft.com/office/drawing/2014/main" id="{6A40DA20-3A42-4B9D-A853-92BEABFB15B7}"/>
              </a:ext>
            </a:extLst>
          </p:cNvPr>
          <p:cNvSpPr>
            <a:spLocks noGrp="1"/>
          </p:cNvSpPr>
          <p:nvPr>
            <p:ph type="ftr" sz="quarter" idx="14"/>
          </p:nvPr>
        </p:nvSpPr>
        <p:spPr/>
        <p:txBody>
          <a:bodyPr/>
          <a:lstStyle/>
          <a:p>
            <a:r>
              <a:rPr lang="en-IN" dirty="0"/>
              <a:t>Presentation title</a:t>
            </a:r>
          </a:p>
        </p:txBody>
      </p:sp>
      <p:sp>
        <p:nvSpPr>
          <p:cNvPr id="7" name="Slide Number Placeholder 6">
            <a:extLst>
              <a:ext uri="{FF2B5EF4-FFF2-40B4-BE49-F238E27FC236}">
                <a16:creationId xmlns:a16="http://schemas.microsoft.com/office/drawing/2014/main" id="{E2C6E24F-B7C3-43FD-BF17-E37070A300DA}"/>
              </a:ext>
            </a:extLst>
          </p:cNvPr>
          <p:cNvSpPr>
            <a:spLocks noGrp="1"/>
          </p:cNvSpPr>
          <p:nvPr>
            <p:ph type="sldNum" sz="quarter" idx="15"/>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1643989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503397" y="333427"/>
            <a:ext cx="9061133" cy="669120"/>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03398" y="1289643"/>
            <a:ext cx="6799858" cy="5479440"/>
          </a:xfrm>
        </p:spPr>
        <p:txBody>
          <a:bodyPr/>
          <a:lstStyle>
            <a:lvl1pPr marL="0" indent="0">
              <a:spcBef>
                <a:spcPts val="0"/>
              </a:spcBef>
              <a:buNone/>
              <a:defRPr>
                <a:solidFill>
                  <a:schemeClr val="bg1"/>
                </a:solidFill>
              </a:defRPr>
            </a:lvl1pPr>
            <a:lvl2pPr marL="0" indent="0">
              <a:spcBef>
                <a:spcPts val="0"/>
              </a:spcBef>
              <a:buNone/>
              <a:defRPr sz="1485">
                <a:solidFill>
                  <a:schemeClr val="bg1"/>
                </a:solidFill>
              </a:defRPr>
            </a:lvl2pPr>
            <a:lvl3pPr marL="0" indent="0">
              <a:spcBef>
                <a:spcPts val="0"/>
              </a:spcBef>
              <a:buNone/>
              <a:defRPr sz="1320">
                <a:solidFill>
                  <a:schemeClr val="bg1"/>
                </a:solidFill>
              </a:defRPr>
            </a:lvl3pPr>
            <a:lvl4pPr marL="0" indent="0">
              <a:spcBef>
                <a:spcPts val="0"/>
              </a:spcBef>
              <a:buNone/>
              <a:defRPr sz="1155">
                <a:solidFill>
                  <a:schemeClr val="bg1"/>
                </a:solidFill>
              </a:defRPr>
            </a:lvl4pPr>
            <a:lvl5pPr marL="0" indent="0">
              <a:spcBef>
                <a:spcPts val="0"/>
              </a:spcBef>
              <a:buNone/>
              <a:defRPr sz="991">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Line 10">
            <a:extLst>
              <a:ext uri="{FF2B5EF4-FFF2-40B4-BE49-F238E27FC236}">
                <a16:creationId xmlns:a16="http://schemas.microsoft.com/office/drawing/2014/main" id="{CF130104-FAF2-4309-9701-573F37743137}"/>
              </a:ext>
            </a:extLst>
          </p:cNvPr>
          <p:cNvSpPr>
            <a:spLocks noChangeShapeType="1"/>
          </p:cNvSpPr>
          <p:nvPr/>
        </p:nvSpPr>
        <p:spPr bwMode="auto">
          <a:xfrm>
            <a:off x="503397" y="1028783"/>
            <a:ext cx="9062358"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5" noProof="0" dirty="0">
              <a:solidFill>
                <a:schemeClr val="bg1"/>
              </a:solidFill>
            </a:endParaRPr>
          </a:p>
        </p:txBody>
      </p:sp>
      <p:sp>
        <p:nvSpPr>
          <p:cNvPr id="4" name="Date Placeholder 3">
            <a:extLst>
              <a:ext uri="{FF2B5EF4-FFF2-40B4-BE49-F238E27FC236}">
                <a16:creationId xmlns:a16="http://schemas.microsoft.com/office/drawing/2014/main" id="{D695E81C-0962-435D-B7CC-E9E7007F1F82}"/>
              </a:ext>
            </a:extLst>
          </p:cNvPr>
          <p:cNvSpPr>
            <a:spLocks noGrp="1"/>
          </p:cNvSpPr>
          <p:nvPr>
            <p:ph type="dt" sz="half" idx="10"/>
          </p:nvPr>
        </p:nvSpPr>
        <p:spPr/>
        <p:txBody>
          <a:bodyPr/>
          <a:lstStyle/>
          <a:p>
            <a:fld id="{745F6E5F-2233-44C4-A768-9BC337F9F9CD}" type="datetime3">
              <a:rPr lang="en-US" smtClean="0"/>
              <a:t>17 August 2020</a:t>
            </a:fld>
            <a:endParaRPr lang="en-IN" dirty="0"/>
          </a:p>
        </p:txBody>
      </p:sp>
      <p:sp>
        <p:nvSpPr>
          <p:cNvPr id="5" name="Footer Placeholder 4">
            <a:extLst>
              <a:ext uri="{FF2B5EF4-FFF2-40B4-BE49-F238E27FC236}">
                <a16:creationId xmlns:a16="http://schemas.microsoft.com/office/drawing/2014/main" id="{BBCDD1B3-89EC-47BA-A26E-D040220115C8}"/>
              </a:ext>
            </a:extLst>
          </p:cNvPr>
          <p:cNvSpPr>
            <a:spLocks noGrp="1"/>
          </p:cNvSpPr>
          <p:nvPr>
            <p:ph type="ftr" sz="quarter" idx="11"/>
          </p:nvPr>
        </p:nvSpPr>
        <p:spPr/>
        <p:txBody>
          <a:bodyPr/>
          <a:lstStyle/>
          <a:p>
            <a:r>
              <a:rPr lang="en-IN" dirty="0"/>
              <a:t>Presentation title</a:t>
            </a:r>
          </a:p>
        </p:txBody>
      </p:sp>
      <p:sp>
        <p:nvSpPr>
          <p:cNvPr id="6" name="Slide Number Placeholder 5">
            <a:extLst>
              <a:ext uri="{FF2B5EF4-FFF2-40B4-BE49-F238E27FC236}">
                <a16:creationId xmlns:a16="http://schemas.microsoft.com/office/drawing/2014/main" id="{1E9ACB01-FCA5-4FE1-B210-29952B46CA4F}"/>
              </a:ext>
            </a:extLst>
          </p:cNvPr>
          <p:cNvSpPr>
            <a:spLocks noGrp="1"/>
          </p:cNvSpPr>
          <p:nvPr>
            <p:ph type="sldNum" sz="quarter" idx="12"/>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3056739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291186" y="3231725"/>
            <a:ext cx="3670997" cy="1362627"/>
          </a:xfrm>
        </p:spPr>
        <p:txBody>
          <a:bodyPr vert="horz" lIns="0" tIns="0" rIns="0" bIns="0" rtlCol="0" anchor="ctr" anchorCtr="0">
            <a:noAutofit/>
          </a:bodyPr>
          <a:lstStyle>
            <a:lvl1pPr marL="0" indent="0">
              <a:buNone/>
              <a:defRPr kumimoji="0" lang="en-IN" sz="2972" b="0" i="0" u="none" strike="noStrike" cap="none" spc="0" normalizeH="0" baseline="0" dirty="0">
                <a:ln>
                  <a:noFill/>
                </a:ln>
                <a:solidFill>
                  <a:schemeClr val="bg1"/>
                </a:solidFill>
                <a:effectLst/>
                <a:uLnTx/>
                <a:uFillTx/>
                <a:latin typeface="EYInterstate Light" panose="02000506000000020004" pitchFamily="2" charset="0"/>
                <a:ea typeface="+mj-ea"/>
                <a:cs typeface="+mj-cs"/>
              </a:defRPr>
            </a:lvl1pPr>
          </a:lstStyle>
          <a:p>
            <a:pPr marL="294318" marR="0" lvl="0" indent="-294318" defTabSz="831819"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a16="http://schemas.microsoft.com/office/drawing/2014/main" id="{5ACF31FF-92C4-4CFE-89C8-231A1B4903B6}"/>
              </a:ext>
            </a:extLst>
          </p:cNvPr>
          <p:cNvSpPr>
            <a:spLocks noGrp="1"/>
          </p:cNvSpPr>
          <p:nvPr>
            <p:ph type="dt" sz="half" idx="11"/>
          </p:nvPr>
        </p:nvSpPr>
        <p:spPr/>
        <p:txBody>
          <a:bodyPr/>
          <a:lstStyle/>
          <a:p>
            <a:fld id="{CADD9D7F-9B4D-4774-AFA3-BCF9232B0532}" type="datetime3">
              <a:rPr lang="en-US" smtClean="0"/>
              <a:t>17 August 2020</a:t>
            </a:fld>
            <a:endParaRPr lang="en-IN" dirty="0"/>
          </a:p>
        </p:txBody>
      </p:sp>
      <p:sp>
        <p:nvSpPr>
          <p:cNvPr id="3" name="Footer Placeholder 2">
            <a:extLst>
              <a:ext uri="{FF2B5EF4-FFF2-40B4-BE49-F238E27FC236}">
                <a16:creationId xmlns:a16="http://schemas.microsoft.com/office/drawing/2014/main" id="{29B72E31-AECD-4259-BF90-99398FE128B6}"/>
              </a:ext>
            </a:extLst>
          </p:cNvPr>
          <p:cNvSpPr>
            <a:spLocks noGrp="1"/>
          </p:cNvSpPr>
          <p:nvPr>
            <p:ph type="ftr" sz="quarter" idx="12"/>
          </p:nvPr>
        </p:nvSpPr>
        <p:spPr/>
        <p:txBody>
          <a:bodyPr/>
          <a:lstStyle/>
          <a:p>
            <a:r>
              <a:rPr lang="en-IN" dirty="0"/>
              <a:t>Presentation title</a:t>
            </a:r>
          </a:p>
        </p:txBody>
      </p:sp>
      <p:sp>
        <p:nvSpPr>
          <p:cNvPr id="4" name="Slide Number Placeholder 3">
            <a:extLst>
              <a:ext uri="{FF2B5EF4-FFF2-40B4-BE49-F238E27FC236}">
                <a16:creationId xmlns:a16="http://schemas.microsoft.com/office/drawing/2014/main" id="{00DE2F2A-9E13-4DC5-89FE-0719F2B171FF}"/>
              </a:ext>
            </a:extLst>
          </p:cNvPr>
          <p:cNvSpPr>
            <a:spLocks noGrp="1"/>
          </p:cNvSpPr>
          <p:nvPr>
            <p:ph type="sldNum" sz="quarter" idx="13"/>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2424038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291186" y="3231725"/>
            <a:ext cx="3670997" cy="1362627"/>
          </a:xfrm>
        </p:spPr>
        <p:txBody>
          <a:bodyPr vert="horz" lIns="0" tIns="0" rIns="0" bIns="0" rtlCol="0" anchor="ctr" anchorCtr="0">
            <a:noAutofit/>
          </a:bodyPr>
          <a:lstStyle>
            <a:lvl1pPr marL="0" indent="0">
              <a:buNone/>
              <a:defRPr kumimoji="0" lang="en-IN" sz="2972"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stStyle>
          <a:p>
            <a:pPr marL="294318" marR="0" lvl="0" indent="-294318" defTabSz="831819"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a16="http://schemas.microsoft.com/office/drawing/2014/main" id="{2B824A25-AAE3-42CE-906A-12D97307C1F3}"/>
              </a:ext>
            </a:extLst>
          </p:cNvPr>
          <p:cNvSpPr>
            <a:spLocks noGrp="1"/>
          </p:cNvSpPr>
          <p:nvPr>
            <p:ph type="dt" sz="half" idx="11"/>
          </p:nvPr>
        </p:nvSpPr>
        <p:spPr/>
        <p:txBody>
          <a:bodyPr/>
          <a:lstStyle/>
          <a:p>
            <a:fld id="{732ED48F-3F98-4183-8923-77129A69963B}" type="datetime3">
              <a:rPr lang="en-US" smtClean="0"/>
              <a:t>17 August 2020</a:t>
            </a:fld>
            <a:endParaRPr lang="en-IN" dirty="0"/>
          </a:p>
        </p:txBody>
      </p:sp>
      <p:sp>
        <p:nvSpPr>
          <p:cNvPr id="3" name="Footer Placeholder 2">
            <a:extLst>
              <a:ext uri="{FF2B5EF4-FFF2-40B4-BE49-F238E27FC236}">
                <a16:creationId xmlns:a16="http://schemas.microsoft.com/office/drawing/2014/main" id="{79DD7A84-5352-4432-83C2-4B3F3BD889AD}"/>
              </a:ext>
            </a:extLst>
          </p:cNvPr>
          <p:cNvSpPr>
            <a:spLocks noGrp="1"/>
          </p:cNvSpPr>
          <p:nvPr>
            <p:ph type="ftr" sz="quarter" idx="12"/>
          </p:nvPr>
        </p:nvSpPr>
        <p:spPr/>
        <p:txBody>
          <a:bodyPr/>
          <a:lstStyle/>
          <a:p>
            <a:r>
              <a:rPr lang="en-IN" dirty="0"/>
              <a:t>Presentation title</a:t>
            </a:r>
          </a:p>
        </p:txBody>
      </p:sp>
      <p:sp>
        <p:nvSpPr>
          <p:cNvPr id="4" name="Slide Number Placeholder 3">
            <a:extLst>
              <a:ext uri="{FF2B5EF4-FFF2-40B4-BE49-F238E27FC236}">
                <a16:creationId xmlns:a16="http://schemas.microsoft.com/office/drawing/2014/main" id="{3F5019A7-134D-49ED-8707-807B58B2E5DF}"/>
              </a:ext>
            </a:extLst>
          </p:cNvPr>
          <p:cNvSpPr>
            <a:spLocks noGrp="1"/>
          </p:cNvSpPr>
          <p:nvPr>
            <p:ph type="sldNum" sz="quarter" idx="13"/>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976738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Standard slide_no bullets">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28F8CDB-776D-4811-AE2C-217236ECDECA}"/>
              </a:ext>
            </a:extLst>
          </p:cNvPr>
          <p:cNvSpPr>
            <a:spLocks noGrp="1"/>
          </p:cNvSpPr>
          <p:nvPr>
            <p:ph type="pic" sz="quarter" idx="12"/>
          </p:nvPr>
        </p:nvSpPr>
        <p:spPr>
          <a:xfrm>
            <a:off x="5139612" y="0"/>
            <a:ext cx="4928313" cy="7772400"/>
          </a:xfrm>
        </p:spPr>
        <p:txBody>
          <a:bodyPr/>
          <a:lstStyle/>
          <a:p>
            <a:r>
              <a:rPr lang="en-US" dirty="0"/>
              <a:t>Click icon to add picture</a:t>
            </a:r>
            <a:endParaRPr lang="en-IN" dirty="0"/>
          </a:p>
        </p:txBody>
      </p:sp>
      <p:sp>
        <p:nvSpPr>
          <p:cNvPr id="5" name="Text Placeholder 4">
            <a:extLst>
              <a:ext uri="{FF2B5EF4-FFF2-40B4-BE49-F238E27FC236}">
                <a16:creationId xmlns:a16="http://schemas.microsoft.com/office/drawing/2014/main" id="{626E96BA-E9E4-496B-8CA5-6DA27B8AD7E4}"/>
              </a:ext>
            </a:extLst>
          </p:cNvPr>
          <p:cNvSpPr>
            <a:spLocks noGrp="1"/>
          </p:cNvSpPr>
          <p:nvPr>
            <p:ph type="body" sz="quarter" idx="10" hasCustomPrompt="1"/>
          </p:nvPr>
        </p:nvSpPr>
        <p:spPr>
          <a:xfrm>
            <a:off x="305137" y="2922575"/>
            <a:ext cx="3745411" cy="1196469"/>
          </a:xfrm>
        </p:spPr>
        <p:txBody>
          <a:bodyPr/>
          <a:lstStyle>
            <a:lvl1pPr marL="0" indent="0">
              <a:buNone/>
              <a:defRPr sz="2476"/>
            </a:lvl1pPr>
          </a:lstStyle>
          <a:p>
            <a:pPr lvl="0"/>
            <a:r>
              <a:rPr lang="en-IN" dirty="0"/>
              <a:t>Chapter Title</a:t>
            </a:r>
          </a:p>
          <a:p>
            <a:pPr lvl="0"/>
            <a:r>
              <a:rPr lang="en-IN" dirty="0"/>
              <a:t>EY Interstate Light</a:t>
            </a:r>
          </a:p>
        </p:txBody>
      </p:sp>
      <p:sp>
        <p:nvSpPr>
          <p:cNvPr id="14" name="Text Placeholder 4">
            <a:extLst>
              <a:ext uri="{FF2B5EF4-FFF2-40B4-BE49-F238E27FC236}">
                <a16:creationId xmlns:a16="http://schemas.microsoft.com/office/drawing/2014/main" id="{1173C8A3-BA2F-497B-A214-45B02D73AF20}"/>
              </a:ext>
            </a:extLst>
          </p:cNvPr>
          <p:cNvSpPr>
            <a:spLocks noGrp="1"/>
          </p:cNvSpPr>
          <p:nvPr>
            <p:ph type="body" sz="quarter" idx="11" hasCustomPrompt="1"/>
          </p:nvPr>
        </p:nvSpPr>
        <p:spPr>
          <a:xfrm>
            <a:off x="305137" y="4352435"/>
            <a:ext cx="3745411" cy="1196469"/>
          </a:xfrm>
        </p:spPr>
        <p:txBody>
          <a:bodyPr/>
          <a:lstStyle>
            <a:lvl1pPr marL="0" indent="0">
              <a:buNone/>
              <a:defRPr sz="1320"/>
            </a:lvl1pPr>
          </a:lstStyle>
          <a:p>
            <a:pPr lvl="0"/>
            <a:r>
              <a:rPr lang="en-IN" dirty="0"/>
              <a:t>text</a:t>
            </a:r>
          </a:p>
        </p:txBody>
      </p:sp>
      <p:sp>
        <p:nvSpPr>
          <p:cNvPr id="2" name="Date Placeholder 1">
            <a:extLst>
              <a:ext uri="{FF2B5EF4-FFF2-40B4-BE49-F238E27FC236}">
                <a16:creationId xmlns:a16="http://schemas.microsoft.com/office/drawing/2014/main" id="{18DA49F8-A774-4DD1-8745-65E01AB0472C}"/>
              </a:ext>
            </a:extLst>
          </p:cNvPr>
          <p:cNvSpPr>
            <a:spLocks noGrp="1"/>
          </p:cNvSpPr>
          <p:nvPr>
            <p:ph type="dt" sz="half" idx="13"/>
          </p:nvPr>
        </p:nvSpPr>
        <p:spPr/>
        <p:txBody>
          <a:bodyPr/>
          <a:lstStyle/>
          <a:p>
            <a:fld id="{49C3679E-CE99-4385-8BD0-1A1175D70D1E}" type="datetime3">
              <a:rPr lang="en-US" smtClean="0"/>
              <a:t>17 August 2020</a:t>
            </a:fld>
            <a:endParaRPr lang="en-IN" dirty="0"/>
          </a:p>
        </p:txBody>
      </p:sp>
      <p:sp>
        <p:nvSpPr>
          <p:cNvPr id="3" name="Footer Placeholder 2">
            <a:extLst>
              <a:ext uri="{FF2B5EF4-FFF2-40B4-BE49-F238E27FC236}">
                <a16:creationId xmlns:a16="http://schemas.microsoft.com/office/drawing/2014/main" id="{94C0F4CC-50C9-4C20-A16A-91535919DC96}"/>
              </a:ext>
            </a:extLst>
          </p:cNvPr>
          <p:cNvSpPr>
            <a:spLocks noGrp="1"/>
          </p:cNvSpPr>
          <p:nvPr>
            <p:ph type="ftr" sz="quarter" idx="14"/>
          </p:nvPr>
        </p:nvSpPr>
        <p:spPr/>
        <p:txBody>
          <a:bodyPr/>
          <a:lstStyle/>
          <a:p>
            <a:r>
              <a:rPr lang="en-IN" dirty="0"/>
              <a:t>Presentation title</a:t>
            </a:r>
          </a:p>
        </p:txBody>
      </p:sp>
      <p:sp>
        <p:nvSpPr>
          <p:cNvPr id="4" name="Slide Number Placeholder 3">
            <a:extLst>
              <a:ext uri="{FF2B5EF4-FFF2-40B4-BE49-F238E27FC236}">
                <a16:creationId xmlns:a16="http://schemas.microsoft.com/office/drawing/2014/main" id="{C553C557-8F9C-4613-8095-373D3EE80520}"/>
              </a:ext>
            </a:extLst>
          </p:cNvPr>
          <p:cNvSpPr>
            <a:spLocks noGrp="1"/>
          </p:cNvSpPr>
          <p:nvPr>
            <p:ph type="sldNum" sz="quarter" idx="15"/>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1440463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503397" y="333427"/>
            <a:ext cx="9061133" cy="669120"/>
          </a:xfrm>
        </p:spPr>
        <p:txBody>
          <a:bodyPr/>
          <a:lstStyle>
            <a:lvl1pPr>
              <a:defRPr>
                <a:solidFill>
                  <a:schemeClr val="bg1"/>
                </a:solidFill>
              </a:defRPr>
            </a:lvl1pPr>
          </a:lstStyle>
          <a:p>
            <a:r>
              <a:rPr lang="en-US" dirty="0"/>
              <a:t>Click to edit Master title style</a:t>
            </a:r>
            <a:endParaRPr lang="en-GB" dirty="0"/>
          </a:p>
        </p:txBody>
      </p:sp>
      <p:sp>
        <p:nvSpPr>
          <p:cNvPr id="5" name="Table Placeholder 4">
            <a:extLst>
              <a:ext uri="{FF2B5EF4-FFF2-40B4-BE49-F238E27FC236}">
                <a16:creationId xmlns:a16="http://schemas.microsoft.com/office/drawing/2014/main" id="{95A2BE92-ABF7-4A82-BC35-00F28F500FED}"/>
              </a:ext>
            </a:extLst>
          </p:cNvPr>
          <p:cNvSpPr>
            <a:spLocks noGrp="1"/>
          </p:cNvSpPr>
          <p:nvPr>
            <p:ph type="tbl" sz="quarter" idx="10"/>
          </p:nvPr>
        </p:nvSpPr>
        <p:spPr>
          <a:xfrm>
            <a:off x="503397" y="1289645"/>
            <a:ext cx="4091683" cy="4836451"/>
          </a:xfrm>
        </p:spPr>
        <p:txBody>
          <a:bodyPr/>
          <a:lstStyle/>
          <a:p>
            <a:r>
              <a:rPr lang="en-US" dirty="0"/>
              <a:t>Click icon to add table</a:t>
            </a:r>
            <a:endParaRPr lang="en-IN" dirty="0"/>
          </a:p>
        </p:txBody>
      </p:sp>
      <p:sp>
        <p:nvSpPr>
          <p:cNvPr id="10" name="Text Placeholder 16">
            <a:extLst>
              <a:ext uri="{FF2B5EF4-FFF2-40B4-BE49-F238E27FC236}">
                <a16:creationId xmlns:a16="http://schemas.microsoft.com/office/drawing/2014/main" id="{DA81FCAA-64D2-4A9C-B16E-9C4E3BB431BB}"/>
              </a:ext>
            </a:extLst>
          </p:cNvPr>
          <p:cNvSpPr>
            <a:spLocks noGrp="1"/>
          </p:cNvSpPr>
          <p:nvPr>
            <p:ph type="body" sz="quarter" idx="14" hasCustomPrompt="1"/>
          </p:nvPr>
        </p:nvSpPr>
        <p:spPr>
          <a:xfrm>
            <a:off x="6101823" y="4321726"/>
            <a:ext cx="2549737" cy="204000"/>
          </a:xfrm>
        </p:spPr>
        <p:txBody>
          <a:bodyPr/>
          <a:lstStyle>
            <a:lvl1pPr marL="0" indent="0">
              <a:buNone/>
              <a:defRPr sz="991">
                <a:solidFill>
                  <a:schemeClr val="bg1"/>
                </a:solidFill>
              </a:defRPr>
            </a:lvl1pPr>
          </a:lstStyle>
          <a:p>
            <a:pPr lvl="0"/>
            <a:r>
              <a:rPr lang="en-US" dirty="0"/>
              <a:t>Name Surname</a:t>
            </a:r>
            <a:endParaRPr lang="en-GB" dirty="0"/>
          </a:p>
        </p:txBody>
      </p:sp>
      <p:sp>
        <p:nvSpPr>
          <p:cNvPr id="11" name="Text Placeholder 16">
            <a:extLst>
              <a:ext uri="{FF2B5EF4-FFF2-40B4-BE49-F238E27FC236}">
                <a16:creationId xmlns:a16="http://schemas.microsoft.com/office/drawing/2014/main" id="{03CDC117-35F2-47B2-85B2-29CB8EE7E096}"/>
              </a:ext>
            </a:extLst>
          </p:cNvPr>
          <p:cNvSpPr>
            <a:spLocks noGrp="1"/>
          </p:cNvSpPr>
          <p:nvPr>
            <p:ph type="body" sz="quarter" idx="15" hasCustomPrompt="1"/>
          </p:nvPr>
        </p:nvSpPr>
        <p:spPr>
          <a:xfrm>
            <a:off x="6101823" y="4596722"/>
            <a:ext cx="2549737" cy="204000"/>
          </a:xfrm>
        </p:spPr>
        <p:txBody>
          <a:bodyPr/>
          <a:lstStyle>
            <a:lvl1pPr marL="0" indent="0">
              <a:buNone/>
              <a:defRPr sz="991">
                <a:solidFill>
                  <a:schemeClr val="bg1"/>
                </a:solidFill>
              </a:defRPr>
            </a:lvl1pPr>
          </a:lstStyle>
          <a:p>
            <a:pPr lvl="0"/>
            <a:r>
              <a:rPr lang="en-US" dirty="0"/>
              <a:t>Job Title to go here</a:t>
            </a:r>
            <a:endParaRPr lang="en-GB" dirty="0"/>
          </a:p>
        </p:txBody>
      </p:sp>
      <p:sp>
        <p:nvSpPr>
          <p:cNvPr id="9" name="Text Placeholder 8">
            <a:extLst>
              <a:ext uri="{FF2B5EF4-FFF2-40B4-BE49-F238E27FC236}">
                <a16:creationId xmlns:a16="http://schemas.microsoft.com/office/drawing/2014/main" id="{5DB83DAE-9FEB-4E9C-85BA-A34BD239275A}"/>
              </a:ext>
            </a:extLst>
          </p:cNvPr>
          <p:cNvSpPr>
            <a:spLocks noGrp="1"/>
          </p:cNvSpPr>
          <p:nvPr>
            <p:ph type="body" sz="quarter" idx="17" hasCustomPrompt="1"/>
          </p:nvPr>
        </p:nvSpPr>
        <p:spPr>
          <a:xfrm>
            <a:off x="5053634" y="1289644"/>
            <a:ext cx="4510896" cy="423648"/>
          </a:xfrm>
        </p:spPr>
        <p:txBody>
          <a:bodyPr/>
          <a:lstStyle>
            <a:lvl1pPr marL="0" indent="0">
              <a:buNone/>
              <a:defRPr/>
            </a:lvl1pPr>
          </a:lstStyle>
          <a:p>
            <a:pPr lvl="0"/>
            <a:r>
              <a:rPr lang="en-US" dirty="0"/>
              <a:t>Key Takeaways</a:t>
            </a:r>
          </a:p>
        </p:txBody>
      </p:sp>
      <p:sp>
        <p:nvSpPr>
          <p:cNvPr id="15" name="Text Placeholder 8">
            <a:extLst>
              <a:ext uri="{FF2B5EF4-FFF2-40B4-BE49-F238E27FC236}">
                <a16:creationId xmlns:a16="http://schemas.microsoft.com/office/drawing/2014/main" id="{C1ABE303-7041-4312-AD03-0E872AEF99BE}"/>
              </a:ext>
            </a:extLst>
          </p:cNvPr>
          <p:cNvSpPr>
            <a:spLocks noGrp="1"/>
          </p:cNvSpPr>
          <p:nvPr>
            <p:ph type="body" sz="quarter" idx="18" hasCustomPrompt="1"/>
          </p:nvPr>
        </p:nvSpPr>
        <p:spPr>
          <a:xfrm>
            <a:off x="5053634" y="1853010"/>
            <a:ext cx="4510896" cy="1826428"/>
          </a:xfrm>
        </p:spPr>
        <p:txBody>
          <a:bodyPr/>
          <a:lstStyle>
            <a:lvl1pPr marL="0" indent="0">
              <a:buNone/>
              <a:defRPr sz="1320"/>
            </a:lvl1pPr>
          </a:lstStyle>
          <a:p>
            <a:pPr lvl="0"/>
            <a:r>
              <a:rPr lang="en-US" dirty="0"/>
              <a:t>Content EY Interstate Light, 16pt, Lorem ipsum dolor, 12pt, </a:t>
            </a:r>
            <a:r>
              <a:rPr lang="en-US" dirty="0" err="1"/>
              <a:t>Utinam</a:t>
            </a:r>
            <a:r>
              <a:rPr lang="en-US" dirty="0"/>
              <a:t> </a:t>
            </a:r>
            <a:r>
              <a:rPr lang="en-US" dirty="0" err="1"/>
              <a:t>nonumy</a:t>
            </a:r>
            <a:r>
              <a:rPr lang="en-US" dirty="0"/>
              <a:t> </a:t>
            </a:r>
            <a:r>
              <a:rPr lang="en-US" dirty="0" err="1"/>
              <a:t>abhorreant</a:t>
            </a:r>
            <a:r>
              <a:rPr lang="en-US" dirty="0"/>
              <a:t> </a:t>
            </a:r>
            <a:r>
              <a:rPr lang="en-US" dirty="0" err="1"/>
              <a:t>sead</a:t>
            </a:r>
            <a:r>
              <a:rPr lang="en-US" dirty="0"/>
              <a:t>. </a:t>
            </a:r>
            <a:r>
              <a:rPr lang="en-US" dirty="0" err="1"/>
              <a:t>Putant</a:t>
            </a:r>
            <a:r>
              <a:rPr lang="en-US" dirty="0"/>
              <a:t> </a:t>
            </a:r>
            <a:r>
              <a:rPr lang="en-US" dirty="0" err="1"/>
              <a:t>probatus</a:t>
            </a:r>
            <a:r>
              <a:rPr lang="en-US" dirty="0"/>
              <a:t> id vis, ad his </a:t>
            </a:r>
            <a:r>
              <a:rPr lang="en-US" dirty="0" err="1"/>
              <a:t>meis</a:t>
            </a:r>
            <a:r>
              <a:rPr lang="en-US" dirty="0"/>
              <a:t> </a:t>
            </a:r>
            <a:r>
              <a:rPr lang="en-US" dirty="0" err="1"/>
              <a:t>habemus</a:t>
            </a:r>
            <a:r>
              <a:rPr lang="en-US" dirty="0"/>
              <a:t> </a:t>
            </a:r>
            <a:r>
              <a:rPr lang="en-US" dirty="0" err="1"/>
              <a:t>repudiare</a:t>
            </a:r>
            <a:r>
              <a:rPr lang="en-US" dirty="0"/>
              <a:t>, has an </a:t>
            </a:r>
            <a:r>
              <a:rPr lang="en-US" dirty="0" err="1"/>
              <a:t>pericula</a:t>
            </a:r>
            <a:r>
              <a:rPr lang="en-US" dirty="0"/>
              <a:t> </a:t>
            </a:r>
            <a:r>
              <a:rPr lang="en-US" dirty="0" err="1"/>
              <a:t>tractatos</a:t>
            </a:r>
            <a:r>
              <a:rPr lang="en-US" dirty="0"/>
              <a:t>. </a:t>
            </a:r>
            <a:r>
              <a:rPr lang="en-US" dirty="0" err="1"/>
              <a:t>Nec</a:t>
            </a:r>
            <a:r>
              <a:rPr lang="en-US" dirty="0"/>
              <a:t> </a:t>
            </a:r>
            <a:r>
              <a:rPr lang="en-US" dirty="0" err="1"/>
              <a:t>debitis</a:t>
            </a:r>
            <a:r>
              <a:rPr lang="en-US" dirty="0"/>
              <a:t> </a:t>
            </a:r>
            <a:r>
              <a:rPr lang="en-US" dirty="0" err="1"/>
              <a:t>dissentias</a:t>
            </a:r>
            <a:r>
              <a:rPr lang="en-US" dirty="0"/>
              <a:t> ad. </a:t>
            </a:r>
            <a:r>
              <a:rPr lang="en-US" dirty="0" err="1"/>
              <a:t>Patrioque</a:t>
            </a:r>
            <a:r>
              <a:rPr lang="en-US" dirty="0"/>
              <a:t> </a:t>
            </a:r>
            <a:r>
              <a:rPr lang="en-US" dirty="0" err="1"/>
              <a:t>voluptatum</a:t>
            </a:r>
            <a:r>
              <a:rPr lang="en-US" dirty="0"/>
              <a:t> </a:t>
            </a:r>
            <a:r>
              <a:rPr lang="en-US" dirty="0" err="1"/>
              <a:t>sed</a:t>
            </a:r>
            <a:r>
              <a:rPr lang="en-US" dirty="0"/>
              <a:t> ex, id </a:t>
            </a:r>
            <a:r>
              <a:rPr lang="en-US" dirty="0" err="1"/>
              <a:t>admodum</a:t>
            </a:r>
            <a:r>
              <a:rPr lang="en-US" dirty="0"/>
              <a:t>.</a:t>
            </a:r>
          </a:p>
          <a:p>
            <a:pPr lvl="0"/>
            <a:endParaRPr lang="en-US" dirty="0"/>
          </a:p>
        </p:txBody>
      </p:sp>
      <p:sp>
        <p:nvSpPr>
          <p:cNvPr id="20" name="Line 10">
            <a:extLst>
              <a:ext uri="{FF2B5EF4-FFF2-40B4-BE49-F238E27FC236}">
                <a16:creationId xmlns:a16="http://schemas.microsoft.com/office/drawing/2014/main" id="{B69EB865-6B86-419B-923C-F7DDC68C9C66}"/>
              </a:ext>
            </a:extLst>
          </p:cNvPr>
          <p:cNvSpPr>
            <a:spLocks noChangeShapeType="1"/>
          </p:cNvSpPr>
          <p:nvPr/>
        </p:nvSpPr>
        <p:spPr bwMode="auto">
          <a:xfrm>
            <a:off x="503397" y="1028783"/>
            <a:ext cx="9062358"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5" noProof="0" dirty="0">
              <a:solidFill>
                <a:schemeClr val="bg1"/>
              </a:solidFill>
            </a:endParaRPr>
          </a:p>
        </p:txBody>
      </p:sp>
      <p:sp>
        <p:nvSpPr>
          <p:cNvPr id="17" name="Picture Placeholder 19">
            <a:extLst>
              <a:ext uri="{FF2B5EF4-FFF2-40B4-BE49-F238E27FC236}">
                <a16:creationId xmlns:a16="http://schemas.microsoft.com/office/drawing/2014/main" id="{70E81591-07D5-438D-AAD4-4B9A889F4483}"/>
              </a:ext>
            </a:extLst>
          </p:cNvPr>
          <p:cNvSpPr>
            <a:spLocks noGrp="1"/>
          </p:cNvSpPr>
          <p:nvPr>
            <p:ph type="pic" sz="quarter" idx="16"/>
          </p:nvPr>
        </p:nvSpPr>
        <p:spPr>
          <a:xfrm>
            <a:off x="5053632" y="4055163"/>
            <a:ext cx="856170" cy="882820"/>
          </a:xfrm>
          <a:prstGeom prst="ellipse">
            <a:avLst/>
          </a:prstGeom>
        </p:spPr>
        <p:txBody>
          <a:bodyPr anchor="ctr"/>
          <a:lstStyle>
            <a:lvl1pPr marL="0" indent="0" algn="ctr">
              <a:buNone/>
              <a:defRPr sz="743">
                <a:solidFill>
                  <a:schemeClr val="bg1"/>
                </a:solidFill>
              </a:defRPr>
            </a:lvl1pPr>
          </a:lstStyle>
          <a:p>
            <a:r>
              <a:rPr lang="en-US" dirty="0"/>
              <a:t>Click icon to add picture</a:t>
            </a:r>
            <a:endParaRPr lang="en-GB" dirty="0"/>
          </a:p>
        </p:txBody>
      </p:sp>
      <p:sp>
        <p:nvSpPr>
          <p:cNvPr id="3" name="Date Placeholder 2">
            <a:extLst>
              <a:ext uri="{FF2B5EF4-FFF2-40B4-BE49-F238E27FC236}">
                <a16:creationId xmlns:a16="http://schemas.microsoft.com/office/drawing/2014/main" id="{DB440ECC-CB43-49D3-ABF3-A5F4F308E7E2}"/>
              </a:ext>
            </a:extLst>
          </p:cNvPr>
          <p:cNvSpPr>
            <a:spLocks noGrp="1"/>
          </p:cNvSpPr>
          <p:nvPr>
            <p:ph type="dt" sz="half" idx="19"/>
          </p:nvPr>
        </p:nvSpPr>
        <p:spPr/>
        <p:txBody>
          <a:bodyPr/>
          <a:lstStyle/>
          <a:p>
            <a:fld id="{08E4C5DD-8E03-4FAA-8921-CB640E00BA12}" type="datetime3">
              <a:rPr lang="en-US" smtClean="0"/>
              <a:t>17 August 2020</a:t>
            </a:fld>
            <a:endParaRPr lang="en-IN" dirty="0"/>
          </a:p>
        </p:txBody>
      </p:sp>
      <p:sp>
        <p:nvSpPr>
          <p:cNvPr id="4" name="Footer Placeholder 3">
            <a:extLst>
              <a:ext uri="{FF2B5EF4-FFF2-40B4-BE49-F238E27FC236}">
                <a16:creationId xmlns:a16="http://schemas.microsoft.com/office/drawing/2014/main" id="{A4279E38-5A0D-4584-B4BB-113C1A4C50C4}"/>
              </a:ext>
            </a:extLst>
          </p:cNvPr>
          <p:cNvSpPr>
            <a:spLocks noGrp="1"/>
          </p:cNvSpPr>
          <p:nvPr>
            <p:ph type="ftr" sz="quarter" idx="20"/>
          </p:nvPr>
        </p:nvSpPr>
        <p:spPr/>
        <p:txBody>
          <a:bodyPr/>
          <a:lstStyle/>
          <a:p>
            <a:r>
              <a:rPr lang="en-IN" dirty="0"/>
              <a:t>Presentation title</a:t>
            </a:r>
          </a:p>
        </p:txBody>
      </p:sp>
      <p:sp>
        <p:nvSpPr>
          <p:cNvPr id="6" name="Slide Number Placeholder 5">
            <a:extLst>
              <a:ext uri="{FF2B5EF4-FFF2-40B4-BE49-F238E27FC236}">
                <a16:creationId xmlns:a16="http://schemas.microsoft.com/office/drawing/2014/main" id="{BE3F8B89-1ED7-4BD8-90B0-47F3DF32AD7E}"/>
              </a:ext>
            </a:extLst>
          </p:cNvPr>
          <p:cNvSpPr>
            <a:spLocks noGrp="1"/>
          </p:cNvSpPr>
          <p:nvPr>
            <p:ph type="sldNum" sz="quarter" idx="21"/>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15676267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Final legal 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9499FC-7975-41D5-9195-AB8A008EC28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569" r="13569"/>
          <a:stretch/>
        </p:blipFill>
        <p:spPr>
          <a:xfrm>
            <a:off x="0" y="0"/>
            <a:ext cx="10067925" cy="7772400"/>
          </a:xfrm>
          <a:prstGeom prst="rect">
            <a:avLst/>
          </a:prstGeom>
        </p:spPr>
      </p:pic>
      <p:sp>
        <p:nvSpPr>
          <p:cNvPr id="8" name="Content Placeholder 2"/>
          <p:cNvSpPr>
            <a:spLocks noGrp="1"/>
          </p:cNvSpPr>
          <p:nvPr>
            <p:ph idx="1"/>
          </p:nvPr>
        </p:nvSpPr>
        <p:spPr>
          <a:xfrm>
            <a:off x="501648" y="815024"/>
            <a:ext cx="3860693" cy="5904737"/>
          </a:xfrm>
        </p:spPr>
        <p:txBody>
          <a:bodyPr/>
          <a:lstStyle>
            <a:lvl1pPr marL="0" indent="0" algn="l" defTabSz="821483" rtl="0" fontAlgn="base">
              <a:lnSpc>
                <a:spcPct val="100000"/>
              </a:lnSpc>
              <a:spcBef>
                <a:spcPct val="70000"/>
              </a:spcBef>
              <a:spcAft>
                <a:spcPct val="0"/>
              </a:spcAft>
              <a:buSzPct val="100000"/>
              <a:buNone/>
              <a:defRPr lang="en-US" sz="991" kern="1200" noProof="0" dirty="0" smtClean="0">
                <a:solidFill>
                  <a:schemeClr val="bg1"/>
                </a:solidFill>
                <a:latin typeface="EYInterstate Light" panose="02000506000000020004" pitchFamily="2" charset="0"/>
                <a:ea typeface="+mn-ea"/>
                <a:cs typeface="Arial" pitchFamily="34" charset="0"/>
              </a:defRPr>
            </a:lvl1pPr>
            <a:lvl2pPr marL="0" indent="0" algn="l" defTabSz="821483" rtl="0" fontAlgn="base">
              <a:lnSpc>
                <a:spcPct val="100000"/>
              </a:lnSpc>
              <a:spcBef>
                <a:spcPct val="0"/>
              </a:spcBef>
              <a:spcAft>
                <a:spcPct val="0"/>
              </a:spcAft>
              <a:buSzPct val="100000"/>
              <a:buNone/>
              <a:defRPr lang="en-US" sz="743" b="1" kern="1200" noProof="0" dirty="0" smtClean="0">
                <a:solidFill>
                  <a:schemeClr val="bg1"/>
                </a:solidFill>
                <a:latin typeface="EYInterstate Light" panose="02000506000000020004" pitchFamily="2" charset="0"/>
                <a:ea typeface="+mn-ea"/>
                <a:cs typeface="Arial" pitchFamily="34" charset="0"/>
              </a:defRPr>
            </a:lvl2pPr>
            <a:lvl3pPr marL="145430" indent="-145430" algn="l" defTabSz="821483" rtl="0" fontAlgn="base">
              <a:lnSpc>
                <a:spcPct val="100000"/>
              </a:lnSpc>
              <a:spcBef>
                <a:spcPct val="0"/>
              </a:spcBef>
              <a:spcAft>
                <a:spcPct val="0"/>
              </a:spcAft>
              <a:buClr>
                <a:schemeClr val="tx2"/>
              </a:buClr>
              <a:buSzPct val="70000"/>
              <a:buFont typeface="Arial" pitchFamily="34" charset="0"/>
              <a:buChar char="►"/>
              <a:defRPr lang="en-US" sz="743" b="1" kern="1200" noProof="0" dirty="0" smtClean="0">
                <a:solidFill>
                  <a:schemeClr val="bg1"/>
                </a:solidFill>
                <a:latin typeface="EYInterstate Light" panose="02000506000000020004" pitchFamily="2" charset="0"/>
                <a:ea typeface="+mn-ea"/>
                <a:cs typeface="Arial" pitchFamily="34" charset="0"/>
              </a:defRPr>
            </a:lvl3pPr>
            <a:lvl4pPr marL="0" indent="0" algn="l" defTabSz="821483" rtl="0" fontAlgn="base">
              <a:lnSpc>
                <a:spcPct val="100000"/>
              </a:lnSpc>
              <a:spcBef>
                <a:spcPct val="0"/>
              </a:spcBef>
              <a:spcAft>
                <a:spcPct val="0"/>
              </a:spcAft>
              <a:buSzPct val="100000"/>
              <a:buNone/>
              <a:defRPr lang="en-US" sz="661" kern="1200" noProof="0" dirty="0" smtClean="0">
                <a:solidFill>
                  <a:schemeClr val="bg1"/>
                </a:solidFill>
                <a:latin typeface="EYInterstate Light" panose="02000506000000020004" pitchFamily="2" charset="0"/>
                <a:ea typeface="+mn-ea"/>
                <a:cs typeface="Arial" pitchFamily="34" charset="0"/>
              </a:defRPr>
            </a:lvl4pPr>
            <a:lvl5pPr marL="155912" indent="-155912" algn="l" defTabSz="821483" rtl="0" fontAlgn="base">
              <a:lnSpc>
                <a:spcPct val="100000"/>
              </a:lnSpc>
              <a:spcBef>
                <a:spcPct val="0"/>
              </a:spcBef>
              <a:spcAft>
                <a:spcPct val="0"/>
              </a:spcAft>
              <a:buClr>
                <a:schemeClr val="tx2"/>
              </a:buClr>
              <a:buSzPct val="70000"/>
              <a:buFont typeface="Arial" pitchFamily="34" charset="0"/>
              <a:buChar char="►"/>
              <a:defRPr lang="en-US" sz="661"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147178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Cover alterna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D2C9B8-D8A1-4507-882F-C519250CB18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6" r="5556"/>
          <a:stretch/>
        </p:blipFill>
        <p:spPr>
          <a:xfrm>
            <a:off x="0" y="0"/>
            <a:ext cx="10067925" cy="7772400"/>
          </a:xfrm>
          <a:prstGeom prst="rect">
            <a:avLst/>
          </a:prstGeom>
        </p:spPr>
      </p:pic>
      <p:sp>
        <p:nvSpPr>
          <p:cNvPr id="7" name="Freeform 5">
            <a:extLst>
              <a:ext uri="{FF2B5EF4-FFF2-40B4-BE49-F238E27FC236}">
                <a16:creationId xmlns:a16="http://schemas.microsoft.com/office/drawing/2014/main" id="{B7F2A12E-7729-47A0-BC4C-937A569C1503}"/>
              </a:ext>
            </a:extLst>
          </p:cNvPr>
          <p:cNvSpPr>
            <a:spLocks noChangeAspect="1"/>
          </p:cNvSpPr>
          <p:nvPr userDrawn="1"/>
        </p:nvSpPr>
        <p:spPr bwMode="gray">
          <a:xfrm rot="10800000">
            <a:off x="517550" y="518159"/>
            <a:ext cx="4187304" cy="3639032"/>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 fmla="*/ 0 w 9079"/>
              <a:gd name="connsiteY0" fmla="*/ 0 h 10000"/>
              <a:gd name="connsiteX1" fmla="*/ 0 w 9079"/>
              <a:gd name="connsiteY1" fmla="*/ 10000 h 10000"/>
              <a:gd name="connsiteX2" fmla="*/ 9079 w 9079"/>
              <a:gd name="connsiteY2" fmla="*/ 7389 h 10000"/>
              <a:gd name="connsiteX3" fmla="*/ 9079 w 9079"/>
              <a:gd name="connsiteY3" fmla="*/ 0 h 10000"/>
              <a:gd name="connsiteX4" fmla="*/ 0 w 9079"/>
              <a:gd name="connsiteY4" fmla="*/ 0 h 10000"/>
              <a:gd name="connsiteX0" fmla="*/ 5 w 10000"/>
              <a:gd name="connsiteY0" fmla="*/ 2555 h 10000"/>
              <a:gd name="connsiteX1" fmla="*/ 0 w 10000"/>
              <a:gd name="connsiteY1" fmla="*/ 10000 h 10000"/>
              <a:gd name="connsiteX2" fmla="*/ 10000 w 10000"/>
              <a:gd name="connsiteY2" fmla="*/ 7389 h 10000"/>
              <a:gd name="connsiteX3" fmla="*/ 10000 w 10000"/>
              <a:gd name="connsiteY3" fmla="*/ 0 h 10000"/>
              <a:gd name="connsiteX4" fmla="*/ 5 w 10000"/>
              <a:gd name="connsiteY4" fmla="*/ 2555 h 10000"/>
              <a:gd name="connsiteX0" fmla="*/ 5 w 10000"/>
              <a:gd name="connsiteY0" fmla="*/ 0 h 7445"/>
              <a:gd name="connsiteX1" fmla="*/ 0 w 10000"/>
              <a:gd name="connsiteY1" fmla="*/ 7445 h 7445"/>
              <a:gd name="connsiteX2" fmla="*/ 10000 w 10000"/>
              <a:gd name="connsiteY2" fmla="*/ 4834 h 7445"/>
              <a:gd name="connsiteX3" fmla="*/ 10000 w 10000"/>
              <a:gd name="connsiteY3" fmla="*/ 7 h 7445"/>
              <a:gd name="connsiteX4" fmla="*/ 5 w 10000"/>
              <a:gd name="connsiteY4" fmla="*/ 0 h 7445"/>
              <a:gd name="connsiteX0" fmla="*/ 5 w 10000"/>
              <a:gd name="connsiteY0" fmla="*/ 0 h 10000"/>
              <a:gd name="connsiteX1" fmla="*/ 0 w 10000"/>
              <a:gd name="connsiteY1" fmla="*/ 10000 h 10000"/>
              <a:gd name="connsiteX2" fmla="*/ 8453 w 10000"/>
              <a:gd name="connsiteY2" fmla="*/ 7036 h 10000"/>
              <a:gd name="connsiteX3" fmla="*/ 10000 w 10000"/>
              <a:gd name="connsiteY3" fmla="*/ 9 h 10000"/>
              <a:gd name="connsiteX4" fmla="*/ 5 w 10000"/>
              <a:gd name="connsiteY4" fmla="*/ 0 h 10000"/>
              <a:gd name="connsiteX0" fmla="*/ 5 w 8453"/>
              <a:gd name="connsiteY0" fmla="*/ 4143 h 14143"/>
              <a:gd name="connsiteX1" fmla="*/ 0 w 8453"/>
              <a:gd name="connsiteY1" fmla="*/ 14143 h 14143"/>
              <a:gd name="connsiteX2" fmla="*/ 8453 w 8453"/>
              <a:gd name="connsiteY2" fmla="*/ 11179 h 14143"/>
              <a:gd name="connsiteX3" fmla="*/ 8453 w 8453"/>
              <a:gd name="connsiteY3" fmla="*/ 0 h 14143"/>
              <a:gd name="connsiteX4" fmla="*/ 5 w 8453"/>
              <a:gd name="connsiteY4" fmla="*/ 4143 h 14143"/>
              <a:gd name="connsiteX0" fmla="*/ 6 w 10000"/>
              <a:gd name="connsiteY0" fmla="*/ 0 h 10007"/>
              <a:gd name="connsiteX1" fmla="*/ 0 w 10000"/>
              <a:gd name="connsiteY1" fmla="*/ 10007 h 10007"/>
              <a:gd name="connsiteX2" fmla="*/ 10000 w 10000"/>
              <a:gd name="connsiteY2" fmla="*/ 7911 h 10007"/>
              <a:gd name="connsiteX3" fmla="*/ 10000 w 10000"/>
              <a:gd name="connsiteY3" fmla="*/ 7 h 10007"/>
              <a:gd name="connsiteX4" fmla="*/ 6 w 10000"/>
              <a:gd name="connsiteY4" fmla="*/ 0 h 1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7">
                <a:moveTo>
                  <a:pt x="6" y="0"/>
                </a:moveTo>
                <a:cubicBezTo>
                  <a:pt x="4" y="2358"/>
                  <a:pt x="2" y="7650"/>
                  <a:pt x="0" y="10007"/>
                </a:cubicBezTo>
                <a:lnTo>
                  <a:pt x="10000" y="7911"/>
                </a:lnTo>
                <a:lnTo>
                  <a:pt x="10000" y="7"/>
                </a:lnTo>
                <a:lnTo>
                  <a:pt x="6" y="0"/>
                </a:lnTo>
                <a:close/>
              </a:path>
            </a:pathLst>
          </a:custGeom>
          <a:solidFill>
            <a:srgbClr val="FFE600"/>
          </a:solidFill>
          <a:ln w="9525">
            <a:noFill/>
            <a:round/>
            <a:headEnd/>
            <a:tailEnd/>
          </a:ln>
        </p:spPr>
        <p:txBody>
          <a:bodyPr vert="horz" wrap="square" lIns="100679" tIns="50340" rIns="100679" bIns="50340" numCol="1" anchor="t" anchorCtr="0" compatLnSpc="1">
            <a:prstTxWarp prst="textNoShape">
              <a:avLst/>
            </a:prstTxWarp>
          </a:bodyPr>
          <a:lstStyle/>
          <a:p>
            <a:endParaRPr lang="en-GB" sz="1982" dirty="0"/>
          </a:p>
        </p:txBody>
      </p:sp>
      <p:sp>
        <p:nvSpPr>
          <p:cNvPr id="9" name="Title 1">
            <a:extLst>
              <a:ext uri="{FF2B5EF4-FFF2-40B4-BE49-F238E27FC236}">
                <a16:creationId xmlns:a16="http://schemas.microsoft.com/office/drawing/2014/main" id="{9306FE6B-2888-42EC-9409-22E0C44C3EFB}"/>
              </a:ext>
            </a:extLst>
          </p:cNvPr>
          <p:cNvSpPr>
            <a:spLocks noGrp="1"/>
          </p:cNvSpPr>
          <p:nvPr>
            <p:ph type="ctrTitle" hasCustomPrompt="1"/>
          </p:nvPr>
        </p:nvSpPr>
        <p:spPr>
          <a:xfrm>
            <a:off x="755674" y="1673477"/>
            <a:ext cx="4475678" cy="975120"/>
          </a:xfrm>
        </p:spPr>
        <p:txBody>
          <a:bodyPr/>
          <a:lstStyle>
            <a:lvl1pPr>
              <a:defRPr sz="3303" b="0">
                <a:solidFill>
                  <a:srgbClr val="404040"/>
                </a:solidFill>
                <a:latin typeface="EYInterstate Light" panose="02000506000000020004" pitchFamily="2" charset="0"/>
                <a:cs typeface="Arial" pitchFamily="34" charset="0"/>
              </a:defRPr>
            </a:lvl1pPr>
          </a:lstStyle>
          <a:p>
            <a:r>
              <a:rPr lang="en-GB" dirty="0"/>
              <a:t>Title (EY Interstate Light 30 point)</a:t>
            </a:r>
          </a:p>
        </p:txBody>
      </p:sp>
      <p:sp>
        <p:nvSpPr>
          <p:cNvPr id="10" name="Subtitle 2">
            <a:extLst>
              <a:ext uri="{FF2B5EF4-FFF2-40B4-BE49-F238E27FC236}">
                <a16:creationId xmlns:a16="http://schemas.microsoft.com/office/drawing/2014/main" id="{62FC3DF6-2861-4293-9E33-F3E405EF9FAB}"/>
              </a:ext>
            </a:extLst>
          </p:cNvPr>
          <p:cNvSpPr>
            <a:spLocks noGrp="1"/>
          </p:cNvSpPr>
          <p:nvPr>
            <p:ph type="subTitle" idx="1" hasCustomPrompt="1"/>
          </p:nvPr>
        </p:nvSpPr>
        <p:spPr>
          <a:xfrm>
            <a:off x="755675" y="2745913"/>
            <a:ext cx="4475678" cy="443388"/>
          </a:xfrm>
        </p:spPr>
        <p:txBody>
          <a:bodyPr/>
          <a:lstStyle>
            <a:lvl1pPr marL="0" marR="0" indent="0" algn="l" defTabSz="1006754" rtl="0" eaLnBrk="1" fontAlgn="auto" latinLnBrk="0" hangingPunct="1">
              <a:lnSpc>
                <a:spcPct val="100000"/>
              </a:lnSpc>
              <a:spcBef>
                <a:spcPct val="20000"/>
              </a:spcBef>
              <a:spcAft>
                <a:spcPts val="1321"/>
              </a:spcAft>
              <a:buClr>
                <a:schemeClr val="accent2"/>
              </a:buClr>
              <a:buSzPct val="70000"/>
              <a:buFont typeface="Arial" pitchFamily="34" charset="0"/>
              <a:buNone/>
              <a:tabLst/>
              <a:defRPr sz="1762" b="0">
                <a:solidFill>
                  <a:srgbClr val="404040"/>
                </a:solidFill>
                <a:latin typeface="EYInterstate" panose="02000503020000020004" pitchFamily="2" charset="0"/>
                <a:cs typeface="Arial" pitchFamily="34" charset="0"/>
              </a:defRPr>
            </a:lvl1pPr>
            <a:lvl2pPr marL="0" indent="0" algn="l">
              <a:buNone/>
              <a:defRPr sz="1762">
                <a:solidFill>
                  <a:srgbClr val="404040"/>
                </a:solidFill>
              </a:defRPr>
            </a:lvl2pPr>
            <a:lvl3pPr marL="1006754" indent="0" algn="ctr">
              <a:buNone/>
              <a:defRPr>
                <a:solidFill>
                  <a:schemeClr val="tx1">
                    <a:tint val="75000"/>
                  </a:schemeClr>
                </a:solidFill>
              </a:defRPr>
            </a:lvl3pPr>
            <a:lvl4pPr marL="1510132" indent="0" algn="ctr">
              <a:buNone/>
              <a:defRPr>
                <a:solidFill>
                  <a:schemeClr val="tx1">
                    <a:tint val="75000"/>
                  </a:schemeClr>
                </a:solidFill>
              </a:defRPr>
            </a:lvl4pPr>
            <a:lvl5pPr marL="2013509" indent="0" algn="ctr">
              <a:buNone/>
              <a:defRPr>
                <a:solidFill>
                  <a:schemeClr val="tx1">
                    <a:tint val="75000"/>
                  </a:schemeClr>
                </a:solidFill>
              </a:defRPr>
            </a:lvl5pPr>
            <a:lvl6pPr marL="2516886" indent="0" algn="ctr">
              <a:buNone/>
              <a:defRPr>
                <a:solidFill>
                  <a:schemeClr val="tx1">
                    <a:tint val="75000"/>
                  </a:schemeClr>
                </a:solidFill>
              </a:defRPr>
            </a:lvl6pPr>
            <a:lvl7pPr marL="3020263" indent="0" algn="ctr">
              <a:buNone/>
              <a:defRPr>
                <a:solidFill>
                  <a:schemeClr val="tx1">
                    <a:tint val="75000"/>
                  </a:schemeClr>
                </a:solidFill>
              </a:defRPr>
            </a:lvl7pPr>
            <a:lvl8pPr marL="3523640" indent="0" algn="ctr">
              <a:buNone/>
              <a:defRPr>
                <a:solidFill>
                  <a:schemeClr val="tx1">
                    <a:tint val="75000"/>
                  </a:schemeClr>
                </a:solidFill>
              </a:defRPr>
            </a:lvl8pPr>
            <a:lvl9pPr marL="4027018" indent="0" algn="ctr">
              <a:buNone/>
              <a:defRPr>
                <a:solidFill>
                  <a:schemeClr val="tx1">
                    <a:tint val="75000"/>
                  </a:schemeClr>
                </a:solidFill>
              </a:defRPr>
            </a:lvl9pPr>
          </a:lstStyle>
          <a:p>
            <a:r>
              <a:rPr lang="en-GB" sz="1762" dirty="0"/>
              <a:t>Subtitle (EY Interstate 16 point)</a:t>
            </a:r>
          </a:p>
          <a:p>
            <a:pPr marL="0" marR="0" lvl="0" indent="0" algn="l" defTabSz="1006754" rtl="0" eaLnBrk="1" fontAlgn="auto" latinLnBrk="0" hangingPunct="1">
              <a:lnSpc>
                <a:spcPct val="100000"/>
              </a:lnSpc>
              <a:spcBef>
                <a:spcPct val="20000"/>
              </a:spcBef>
              <a:spcAft>
                <a:spcPts val="1321"/>
              </a:spcAft>
              <a:buClr>
                <a:schemeClr val="accent2"/>
              </a:buClr>
              <a:buSzPct val="70000"/>
              <a:buFont typeface="Arial" pitchFamily="34" charset="0"/>
              <a:buNone/>
              <a:tabLst/>
              <a:defRPr/>
            </a:pPr>
            <a:r>
              <a:rPr lang="en-IN" b="1" dirty="0"/>
              <a:t>XX Month 200X (EY Interstate bold 16 point)</a:t>
            </a:r>
          </a:p>
        </p:txBody>
      </p:sp>
      <p:pic>
        <p:nvPicPr>
          <p:cNvPr id="12" name="Picture 11">
            <a:extLst>
              <a:ext uri="{FF2B5EF4-FFF2-40B4-BE49-F238E27FC236}">
                <a16:creationId xmlns:a16="http://schemas.microsoft.com/office/drawing/2014/main" id="{7A52BA06-E02B-460D-ACD7-A6002D9AF61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6096000"/>
            <a:ext cx="1156968" cy="1156968"/>
          </a:xfrm>
          <a:prstGeom prst="rect">
            <a:avLst/>
          </a:prstGeom>
        </p:spPr>
      </p:pic>
      <p:sp>
        <p:nvSpPr>
          <p:cNvPr id="13" name="TextBox 12">
            <a:extLst>
              <a:ext uri="{FF2B5EF4-FFF2-40B4-BE49-F238E27FC236}">
                <a16:creationId xmlns:a16="http://schemas.microsoft.com/office/drawing/2014/main" id="{E72A506C-5C13-4565-A1C0-F433D0CD4157}"/>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tx1"/>
                </a:solidFill>
                <a:latin typeface="+mn-lt"/>
              </a:rPr>
              <a:t>#SGVforABetterPhilippines</a:t>
            </a:r>
          </a:p>
        </p:txBody>
      </p:sp>
    </p:spTree>
    <p:extLst>
      <p:ext uri="{BB962C8B-B14F-4D97-AF65-F5344CB8AC3E}">
        <p14:creationId xmlns:p14="http://schemas.microsoft.com/office/powerpoint/2010/main" val="1158253499"/>
      </p:ext>
    </p:extLst>
  </p:cSld>
  <p:clrMapOvr>
    <a:masterClrMapping/>
  </p:clrMapOvr>
  <p:extLst>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Cover alternat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92131F-3743-4345-B257-2C3B5D2D8D3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426" r="6902" b="1476"/>
          <a:stretch/>
        </p:blipFill>
        <p:spPr>
          <a:xfrm>
            <a:off x="0" y="0"/>
            <a:ext cx="10067925" cy="7772400"/>
          </a:xfrm>
          <a:prstGeom prst="rect">
            <a:avLst/>
          </a:prstGeom>
        </p:spPr>
      </p:pic>
      <p:sp>
        <p:nvSpPr>
          <p:cNvPr id="7" name="Freeform 5">
            <a:extLst>
              <a:ext uri="{FF2B5EF4-FFF2-40B4-BE49-F238E27FC236}">
                <a16:creationId xmlns:a16="http://schemas.microsoft.com/office/drawing/2014/main" id="{B7F2A12E-7729-47A0-BC4C-937A569C1503}"/>
              </a:ext>
            </a:extLst>
          </p:cNvPr>
          <p:cNvSpPr>
            <a:spLocks noChangeAspect="1"/>
          </p:cNvSpPr>
          <p:nvPr userDrawn="1"/>
        </p:nvSpPr>
        <p:spPr bwMode="gray">
          <a:xfrm rot="10800000">
            <a:off x="517550" y="518159"/>
            <a:ext cx="4187304" cy="3639032"/>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 fmla="*/ 0 w 9079"/>
              <a:gd name="connsiteY0" fmla="*/ 0 h 10000"/>
              <a:gd name="connsiteX1" fmla="*/ 0 w 9079"/>
              <a:gd name="connsiteY1" fmla="*/ 10000 h 10000"/>
              <a:gd name="connsiteX2" fmla="*/ 9079 w 9079"/>
              <a:gd name="connsiteY2" fmla="*/ 7389 h 10000"/>
              <a:gd name="connsiteX3" fmla="*/ 9079 w 9079"/>
              <a:gd name="connsiteY3" fmla="*/ 0 h 10000"/>
              <a:gd name="connsiteX4" fmla="*/ 0 w 9079"/>
              <a:gd name="connsiteY4" fmla="*/ 0 h 10000"/>
              <a:gd name="connsiteX0" fmla="*/ 5 w 10000"/>
              <a:gd name="connsiteY0" fmla="*/ 2555 h 10000"/>
              <a:gd name="connsiteX1" fmla="*/ 0 w 10000"/>
              <a:gd name="connsiteY1" fmla="*/ 10000 h 10000"/>
              <a:gd name="connsiteX2" fmla="*/ 10000 w 10000"/>
              <a:gd name="connsiteY2" fmla="*/ 7389 h 10000"/>
              <a:gd name="connsiteX3" fmla="*/ 10000 w 10000"/>
              <a:gd name="connsiteY3" fmla="*/ 0 h 10000"/>
              <a:gd name="connsiteX4" fmla="*/ 5 w 10000"/>
              <a:gd name="connsiteY4" fmla="*/ 2555 h 10000"/>
              <a:gd name="connsiteX0" fmla="*/ 5 w 10000"/>
              <a:gd name="connsiteY0" fmla="*/ 0 h 7445"/>
              <a:gd name="connsiteX1" fmla="*/ 0 w 10000"/>
              <a:gd name="connsiteY1" fmla="*/ 7445 h 7445"/>
              <a:gd name="connsiteX2" fmla="*/ 10000 w 10000"/>
              <a:gd name="connsiteY2" fmla="*/ 4834 h 7445"/>
              <a:gd name="connsiteX3" fmla="*/ 10000 w 10000"/>
              <a:gd name="connsiteY3" fmla="*/ 7 h 7445"/>
              <a:gd name="connsiteX4" fmla="*/ 5 w 10000"/>
              <a:gd name="connsiteY4" fmla="*/ 0 h 7445"/>
              <a:gd name="connsiteX0" fmla="*/ 5 w 10000"/>
              <a:gd name="connsiteY0" fmla="*/ 0 h 10000"/>
              <a:gd name="connsiteX1" fmla="*/ 0 w 10000"/>
              <a:gd name="connsiteY1" fmla="*/ 10000 h 10000"/>
              <a:gd name="connsiteX2" fmla="*/ 8453 w 10000"/>
              <a:gd name="connsiteY2" fmla="*/ 7036 h 10000"/>
              <a:gd name="connsiteX3" fmla="*/ 10000 w 10000"/>
              <a:gd name="connsiteY3" fmla="*/ 9 h 10000"/>
              <a:gd name="connsiteX4" fmla="*/ 5 w 10000"/>
              <a:gd name="connsiteY4" fmla="*/ 0 h 10000"/>
              <a:gd name="connsiteX0" fmla="*/ 5 w 8453"/>
              <a:gd name="connsiteY0" fmla="*/ 4143 h 14143"/>
              <a:gd name="connsiteX1" fmla="*/ 0 w 8453"/>
              <a:gd name="connsiteY1" fmla="*/ 14143 h 14143"/>
              <a:gd name="connsiteX2" fmla="*/ 8453 w 8453"/>
              <a:gd name="connsiteY2" fmla="*/ 11179 h 14143"/>
              <a:gd name="connsiteX3" fmla="*/ 8453 w 8453"/>
              <a:gd name="connsiteY3" fmla="*/ 0 h 14143"/>
              <a:gd name="connsiteX4" fmla="*/ 5 w 8453"/>
              <a:gd name="connsiteY4" fmla="*/ 4143 h 14143"/>
              <a:gd name="connsiteX0" fmla="*/ 6 w 10000"/>
              <a:gd name="connsiteY0" fmla="*/ 0 h 10007"/>
              <a:gd name="connsiteX1" fmla="*/ 0 w 10000"/>
              <a:gd name="connsiteY1" fmla="*/ 10007 h 10007"/>
              <a:gd name="connsiteX2" fmla="*/ 10000 w 10000"/>
              <a:gd name="connsiteY2" fmla="*/ 7911 h 10007"/>
              <a:gd name="connsiteX3" fmla="*/ 10000 w 10000"/>
              <a:gd name="connsiteY3" fmla="*/ 7 h 10007"/>
              <a:gd name="connsiteX4" fmla="*/ 6 w 10000"/>
              <a:gd name="connsiteY4" fmla="*/ 0 h 1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7">
                <a:moveTo>
                  <a:pt x="6" y="0"/>
                </a:moveTo>
                <a:cubicBezTo>
                  <a:pt x="4" y="2358"/>
                  <a:pt x="2" y="7650"/>
                  <a:pt x="0" y="10007"/>
                </a:cubicBezTo>
                <a:lnTo>
                  <a:pt x="10000" y="7911"/>
                </a:lnTo>
                <a:lnTo>
                  <a:pt x="10000" y="7"/>
                </a:lnTo>
                <a:lnTo>
                  <a:pt x="6" y="0"/>
                </a:lnTo>
                <a:close/>
              </a:path>
            </a:pathLst>
          </a:custGeom>
          <a:solidFill>
            <a:srgbClr val="FFE600"/>
          </a:solidFill>
          <a:ln w="9525">
            <a:noFill/>
            <a:round/>
            <a:headEnd/>
            <a:tailEnd/>
          </a:ln>
        </p:spPr>
        <p:txBody>
          <a:bodyPr vert="horz" wrap="square" lIns="100679" tIns="50340" rIns="100679" bIns="50340" numCol="1" anchor="t" anchorCtr="0" compatLnSpc="1">
            <a:prstTxWarp prst="textNoShape">
              <a:avLst/>
            </a:prstTxWarp>
          </a:bodyPr>
          <a:lstStyle/>
          <a:p>
            <a:endParaRPr lang="en-GB" sz="1982" dirty="0"/>
          </a:p>
        </p:txBody>
      </p:sp>
      <p:sp>
        <p:nvSpPr>
          <p:cNvPr id="9" name="Title 1">
            <a:extLst>
              <a:ext uri="{FF2B5EF4-FFF2-40B4-BE49-F238E27FC236}">
                <a16:creationId xmlns:a16="http://schemas.microsoft.com/office/drawing/2014/main" id="{9306FE6B-2888-42EC-9409-22E0C44C3EFB}"/>
              </a:ext>
            </a:extLst>
          </p:cNvPr>
          <p:cNvSpPr>
            <a:spLocks noGrp="1"/>
          </p:cNvSpPr>
          <p:nvPr>
            <p:ph type="ctrTitle" hasCustomPrompt="1"/>
          </p:nvPr>
        </p:nvSpPr>
        <p:spPr>
          <a:xfrm>
            <a:off x="755674" y="1673477"/>
            <a:ext cx="4475678" cy="975120"/>
          </a:xfrm>
        </p:spPr>
        <p:txBody>
          <a:bodyPr/>
          <a:lstStyle>
            <a:lvl1pPr>
              <a:defRPr sz="3303" b="0">
                <a:solidFill>
                  <a:srgbClr val="404040"/>
                </a:solidFill>
                <a:latin typeface="EYInterstate Light" panose="02000506000000020004" pitchFamily="2" charset="0"/>
                <a:cs typeface="Arial" pitchFamily="34" charset="0"/>
              </a:defRPr>
            </a:lvl1pPr>
          </a:lstStyle>
          <a:p>
            <a:r>
              <a:rPr lang="en-GB" dirty="0"/>
              <a:t>Title (EY Interstate Light 30 point)</a:t>
            </a:r>
          </a:p>
        </p:txBody>
      </p:sp>
      <p:sp>
        <p:nvSpPr>
          <p:cNvPr id="10" name="Subtitle 2">
            <a:extLst>
              <a:ext uri="{FF2B5EF4-FFF2-40B4-BE49-F238E27FC236}">
                <a16:creationId xmlns:a16="http://schemas.microsoft.com/office/drawing/2014/main" id="{62FC3DF6-2861-4293-9E33-F3E405EF9FAB}"/>
              </a:ext>
            </a:extLst>
          </p:cNvPr>
          <p:cNvSpPr>
            <a:spLocks noGrp="1"/>
          </p:cNvSpPr>
          <p:nvPr>
            <p:ph type="subTitle" idx="1" hasCustomPrompt="1"/>
          </p:nvPr>
        </p:nvSpPr>
        <p:spPr>
          <a:xfrm>
            <a:off x="755675" y="2745913"/>
            <a:ext cx="4475678" cy="443388"/>
          </a:xfrm>
        </p:spPr>
        <p:txBody>
          <a:bodyPr/>
          <a:lstStyle>
            <a:lvl1pPr marL="0" marR="0" indent="0" algn="l" defTabSz="1006754" rtl="0" eaLnBrk="1" fontAlgn="auto" latinLnBrk="0" hangingPunct="1">
              <a:lnSpc>
                <a:spcPct val="100000"/>
              </a:lnSpc>
              <a:spcBef>
                <a:spcPct val="20000"/>
              </a:spcBef>
              <a:spcAft>
                <a:spcPts val="1321"/>
              </a:spcAft>
              <a:buClr>
                <a:schemeClr val="accent2"/>
              </a:buClr>
              <a:buSzPct val="70000"/>
              <a:buFont typeface="Arial" pitchFamily="34" charset="0"/>
              <a:buNone/>
              <a:tabLst/>
              <a:defRPr sz="1762" b="0">
                <a:solidFill>
                  <a:srgbClr val="404040"/>
                </a:solidFill>
                <a:latin typeface="EYInterstate" panose="02000503020000020004" pitchFamily="2" charset="0"/>
                <a:cs typeface="Arial" pitchFamily="34" charset="0"/>
              </a:defRPr>
            </a:lvl1pPr>
            <a:lvl2pPr marL="0" indent="0" algn="l">
              <a:buNone/>
              <a:defRPr sz="1762">
                <a:solidFill>
                  <a:srgbClr val="404040"/>
                </a:solidFill>
              </a:defRPr>
            </a:lvl2pPr>
            <a:lvl3pPr marL="1006754" indent="0" algn="ctr">
              <a:buNone/>
              <a:defRPr>
                <a:solidFill>
                  <a:schemeClr val="tx1">
                    <a:tint val="75000"/>
                  </a:schemeClr>
                </a:solidFill>
              </a:defRPr>
            </a:lvl3pPr>
            <a:lvl4pPr marL="1510132" indent="0" algn="ctr">
              <a:buNone/>
              <a:defRPr>
                <a:solidFill>
                  <a:schemeClr val="tx1">
                    <a:tint val="75000"/>
                  </a:schemeClr>
                </a:solidFill>
              </a:defRPr>
            </a:lvl4pPr>
            <a:lvl5pPr marL="2013509" indent="0" algn="ctr">
              <a:buNone/>
              <a:defRPr>
                <a:solidFill>
                  <a:schemeClr val="tx1">
                    <a:tint val="75000"/>
                  </a:schemeClr>
                </a:solidFill>
              </a:defRPr>
            </a:lvl5pPr>
            <a:lvl6pPr marL="2516886" indent="0" algn="ctr">
              <a:buNone/>
              <a:defRPr>
                <a:solidFill>
                  <a:schemeClr val="tx1">
                    <a:tint val="75000"/>
                  </a:schemeClr>
                </a:solidFill>
              </a:defRPr>
            </a:lvl6pPr>
            <a:lvl7pPr marL="3020263" indent="0" algn="ctr">
              <a:buNone/>
              <a:defRPr>
                <a:solidFill>
                  <a:schemeClr val="tx1">
                    <a:tint val="75000"/>
                  </a:schemeClr>
                </a:solidFill>
              </a:defRPr>
            </a:lvl7pPr>
            <a:lvl8pPr marL="3523640" indent="0" algn="ctr">
              <a:buNone/>
              <a:defRPr>
                <a:solidFill>
                  <a:schemeClr val="tx1">
                    <a:tint val="75000"/>
                  </a:schemeClr>
                </a:solidFill>
              </a:defRPr>
            </a:lvl8pPr>
            <a:lvl9pPr marL="4027018" indent="0" algn="ctr">
              <a:buNone/>
              <a:defRPr>
                <a:solidFill>
                  <a:schemeClr val="tx1">
                    <a:tint val="75000"/>
                  </a:schemeClr>
                </a:solidFill>
              </a:defRPr>
            </a:lvl9pPr>
          </a:lstStyle>
          <a:p>
            <a:r>
              <a:rPr lang="en-GB" sz="1762" dirty="0"/>
              <a:t>Subtitle (EY Interstate 16 point)</a:t>
            </a:r>
          </a:p>
          <a:p>
            <a:pPr marL="0" marR="0" lvl="0" indent="0" algn="l" defTabSz="1006754" rtl="0" eaLnBrk="1" fontAlgn="auto" latinLnBrk="0" hangingPunct="1">
              <a:lnSpc>
                <a:spcPct val="100000"/>
              </a:lnSpc>
              <a:spcBef>
                <a:spcPct val="20000"/>
              </a:spcBef>
              <a:spcAft>
                <a:spcPts val="1321"/>
              </a:spcAft>
              <a:buClr>
                <a:schemeClr val="accent2"/>
              </a:buClr>
              <a:buSzPct val="70000"/>
              <a:buFont typeface="Arial" pitchFamily="34" charset="0"/>
              <a:buNone/>
              <a:tabLst/>
              <a:defRPr/>
            </a:pPr>
            <a:r>
              <a:rPr lang="en-IN" b="1" dirty="0"/>
              <a:t>XX Month 200X (EY Interstate bold 16 point)</a:t>
            </a:r>
          </a:p>
        </p:txBody>
      </p:sp>
      <p:sp>
        <p:nvSpPr>
          <p:cNvPr id="15" name="Rectangle 14">
            <a:extLst>
              <a:ext uri="{FF2B5EF4-FFF2-40B4-BE49-F238E27FC236}">
                <a16:creationId xmlns:a16="http://schemas.microsoft.com/office/drawing/2014/main" id="{14162CB9-7C5B-4B82-84D5-4247227F06D5}"/>
              </a:ext>
            </a:extLst>
          </p:cNvPr>
          <p:cNvSpPr/>
          <p:nvPr userDrawn="1"/>
        </p:nvSpPr>
        <p:spPr>
          <a:xfrm>
            <a:off x="0" y="5446193"/>
            <a:ext cx="10067925" cy="2326207"/>
          </a:xfrm>
          <a:prstGeom prst="rect">
            <a:avLst/>
          </a:prstGeom>
          <a:gradFill flip="none" rotWithShape="1">
            <a:gsLst>
              <a:gs pos="0">
                <a:schemeClr val="bg1">
                  <a:alpha val="0"/>
                </a:schemeClr>
              </a:gs>
              <a:gs pos="58300">
                <a:schemeClr val="bg2">
                  <a:alpha val="33000"/>
                </a:schemeClr>
              </a:gs>
              <a:gs pos="100000">
                <a:schemeClr val="bg2">
                  <a:alpha val="39000"/>
                </a:schemeClr>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321" dirty="0">
              <a:solidFill>
                <a:schemeClr val="tx1"/>
              </a:solidFill>
            </a:endParaRPr>
          </a:p>
        </p:txBody>
      </p:sp>
      <p:pic>
        <p:nvPicPr>
          <p:cNvPr id="11" name="Picture 10">
            <a:extLst>
              <a:ext uri="{FF2B5EF4-FFF2-40B4-BE49-F238E27FC236}">
                <a16:creationId xmlns:a16="http://schemas.microsoft.com/office/drawing/2014/main" id="{32C26ABD-A334-42EB-85A9-4CC0440CED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6096000"/>
            <a:ext cx="1156968" cy="1156968"/>
          </a:xfrm>
          <a:prstGeom prst="rect">
            <a:avLst/>
          </a:prstGeom>
        </p:spPr>
      </p:pic>
      <p:sp>
        <p:nvSpPr>
          <p:cNvPr id="12" name="TextBox 11">
            <a:extLst>
              <a:ext uri="{FF2B5EF4-FFF2-40B4-BE49-F238E27FC236}">
                <a16:creationId xmlns:a16="http://schemas.microsoft.com/office/drawing/2014/main" id="{0B82631F-B0A4-431C-9A15-F39630AA9B15}"/>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tx1"/>
                </a:solidFill>
                <a:latin typeface="+mn-lt"/>
              </a:rPr>
              <a:t>#SGVforABetterPhilippines</a:t>
            </a:r>
          </a:p>
        </p:txBody>
      </p:sp>
    </p:spTree>
    <p:extLst>
      <p:ext uri="{BB962C8B-B14F-4D97-AF65-F5344CB8AC3E}">
        <p14:creationId xmlns:p14="http://schemas.microsoft.com/office/powerpoint/2010/main" val="874474560"/>
      </p:ext>
    </p:extLst>
  </p:cSld>
  <p:clrMapOvr>
    <a:masterClrMapping/>
  </p:clrMapOvr>
  <p:extLst>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w_left im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6C468D5-5517-4C20-8344-986D5A76DDE6}"/>
              </a:ext>
            </a:extLst>
          </p:cNvPr>
          <p:cNvGraphicFramePr>
            <a:graphicFrameLocks noChangeAspect="1"/>
          </p:cNvGraphicFramePr>
          <p:nvPr userDrawn="1">
            <p:custDataLst>
              <p:tags r:id="rId2"/>
            </p:custDataLst>
            <p:extLst>
              <p:ext uri="{D42A27DB-BD31-4B8C-83A1-F6EECF244321}">
                <p14:modId xmlns:p14="http://schemas.microsoft.com/office/powerpoint/2010/main" val="2279066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8" name="think-cell Slide" r:id="rId5" imgW="383" imgH="384" progId="TCLayout.ActiveDocument.1">
                  <p:embed/>
                </p:oleObj>
              </mc:Choice>
              <mc:Fallback>
                <p:oleObj name="think-cell Slide" r:id="rId5" imgW="383" imgH="384" progId="TCLayout.ActiveDocument.1">
                  <p:embed/>
                  <p:pic>
                    <p:nvPicPr>
                      <p:cNvPr id="6" name="Object 5" hidden="1">
                        <a:extLst>
                          <a:ext uri="{FF2B5EF4-FFF2-40B4-BE49-F238E27FC236}">
                            <a16:creationId xmlns:a16="http://schemas.microsoft.com/office/drawing/2014/main" id="{56C468D5-5517-4C20-8344-986D5A76DDE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1D21F91-08D4-4039-834B-BC8FFB7B8103}"/>
              </a:ext>
            </a:extLst>
          </p:cNvPr>
          <p:cNvSpPr/>
          <p:nvPr userDrawn="1">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lvl="0" indent="0" algn="ctr"/>
            <a:endParaRPr lang="en-US" sz="2400" b="1" i="0" baseline="0"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grpSp>
        <p:nvGrpSpPr>
          <p:cNvPr id="21" name="Group 20">
            <a:extLst>
              <a:ext uri="{FF2B5EF4-FFF2-40B4-BE49-F238E27FC236}">
                <a16:creationId xmlns:a16="http://schemas.microsoft.com/office/drawing/2014/main" id="{071F7206-5EF6-4C9B-B00F-34AA74C17316}"/>
              </a:ext>
            </a:extLst>
          </p:cNvPr>
          <p:cNvGrpSpPr/>
          <p:nvPr userDrawn="1"/>
        </p:nvGrpSpPr>
        <p:grpSpPr>
          <a:xfrm>
            <a:off x="0" y="-11151"/>
            <a:ext cx="2921000" cy="7783551"/>
            <a:chOff x="7146925" y="0"/>
            <a:chExt cx="2921000" cy="7772401"/>
          </a:xfrm>
        </p:grpSpPr>
        <p:pic>
          <p:nvPicPr>
            <p:cNvPr id="22" name="Picture 21">
              <a:extLst>
                <a:ext uri="{FF2B5EF4-FFF2-40B4-BE49-F238E27FC236}">
                  <a16:creationId xmlns:a16="http://schemas.microsoft.com/office/drawing/2014/main" id="{F17EBD61-7286-4F12-B3AF-2570F69DACD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46925" y="9053"/>
              <a:ext cx="2921000" cy="7759700"/>
            </a:xfrm>
            <a:prstGeom prst="rect">
              <a:avLst/>
            </a:prstGeom>
          </p:spPr>
        </p:pic>
        <p:sp>
          <p:nvSpPr>
            <p:cNvPr id="23" name="Rectangle 22">
              <a:extLst>
                <a:ext uri="{FF2B5EF4-FFF2-40B4-BE49-F238E27FC236}">
                  <a16:creationId xmlns:a16="http://schemas.microsoft.com/office/drawing/2014/main" id="{26250BFF-EEC7-4D54-B251-338A86603BB7}"/>
                </a:ext>
              </a:extLst>
            </p:cNvPr>
            <p:cNvSpPr/>
            <p:nvPr userDrawn="1"/>
          </p:nvSpPr>
          <p:spPr>
            <a:xfrm rot="10800000">
              <a:off x="7161763" y="0"/>
              <a:ext cx="2906162" cy="7772401"/>
            </a:xfrm>
            <a:prstGeom prst="rect">
              <a:avLst/>
            </a:prstGeom>
            <a:gradFill flip="none" rotWithShape="1">
              <a:gsLst>
                <a:gs pos="33000">
                  <a:srgbClr val="2E2E38">
                    <a:lumMod val="17000"/>
                    <a:alpha val="40000"/>
                  </a:srgbClr>
                </a:gs>
                <a:gs pos="67000">
                  <a:srgbClr val="2E2E38">
                    <a:alpha val="13000"/>
                  </a:srgbClr>
                </a:gs>
                <a:gs pos="100000">
                  <a:srgbClr val="2E2E2E">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7775">
                <a:defRPr/>
              </a:pPr>
              <a:endParaRPr lang="en-US" sz="3433" dirty="0">
                <a:solidFill>
                  <a:srgbClr val="FFFFFF"/>
                </a:solidFill>
                <a:latin typeface="Source Sans Pro Light" charset="0"/>
              </a:endParaRPr>
            </a:p>
          </p:txBody>
        </p:sp>
      </p:grpSp>
      <p:sp>
        <p:nvSpPr>
          <p:cNvPr id="2" name="Title 1"/>
          <p:cNvSpPr>
            <a:spLocks noGrp="1"/>
          </p:cNvSpPr>
          <p:nvPr>
            <p:ph type="title"/>
          </p:nvPr>
        </p:nvSpPr>
        <p:spPr>
          <a:xfrm>
            <a:off x="3243609" y="365760"/>
            <a:ext cx="6362354" cy="548640"/>
          </a:xfrm>
        </p:spPr>
        <p:txBody>
          <a:bodyPr/>
          <a:lstStyle>
            <a:lvl1pPr>
              <a:defRPr sz="2400" b="1">
                <a:solidFill>
                  <a:schemeClr val="bg1"/>
                </a:solidFill>
                <a:latin typeface="EYInterstate Light" panose="02000506000000020004" pitchFamily="2" charset="0"/>
              </a:defRPr>
            </a:lvl1pPr>
          </a:lstStyle>
          <a:p>
            <a:r>
              <a:rPr lang="en-US" dirty="0"/>
              <a:t>Click to edit Master title style</a:t>
            </a:r>
            <a:endParaRPr lang="en-GB" dirty="0"/>
          </a:p>
        </p:txBody>
      </p:sp>
      <p:sp>
        <p:nvSpPr>
          <p:cNvPr id="17" name="Text Box 92">
            <a:extLst>
              <a:ext uri="{FF2B5EF4-FFF2-40B4-BE49-F238E27FC236}">
                <a16:creationId xmlns:a16="http://schemas.microsoft.com/office/drawing/2014/main" id="{8176DE1D-9C97-47E6-A5D2-B6182E232A78}"/>
              </a:ext>
            </a:extLst>
          </p:cNvPr>
          <p:cNvSpPr txBox="1">
            <a:spLocks noChangeArrowheads="1"/>
          </p:cNvSpPr>
          <p:nvPr userDrawn="1"/>
        </p:nvSpPr>
        <p:spPr bwMode="auto">
          <a:xfrm>
            <a:off x="3071756" y="7454560"/>
            <a:ext cx="726381" cy="137810"/>
          </a:xfrm>
          <a:prstGeom prst="rect">
            <a:avLst/>
          </a:prstGeom>
          <a:noFill/>
          <a:ln w="12700">
            <a:noFill/>
            <a:miter lim="800000"/>
            <a:headEnd type="none" w="sm" len="sm"/>
            <a:tailEnd type="none" w="sm" len="sm"/>
          </a:ln>
          <a:effectLst/>
        </p:spPr>
        <p:txBody>
          <a:bodyPr lIns="0" tIns="0" rIns="0" bIns="0" anchor="b"/>
          <a:lstStyle/>
          <a:p>
            <a:pPr algn="l" defTabSz="995363">
              <a:defRPr/>
            </a:pPr>
            <a:r>
              <a:rPr lang="en-GB" sz="800" dirty="0">
                <a:solidFill>
                  <a:schemeClr val="bg2"/>
                </a:solidFill>
                <a:latin typeface="EYInterstate Light" pitchFamily="2" charset="0"/>
                <a:cs typeface="Times New Roman" pitchFamily="18" charset="0"/>
              </a:rPr>
              <a:t>|</a:t>
            </a:r>
            <a:r>
              <a:rPr lang="en-US" sz="800" dirty="0">
                <a:solidFill>
                  <a:schemeClr val="bg2"/>
                </a:solidFill>
                <a:latin typeface="EYInterstate Light" pitchFamily="2" charset="0"/>
              </a:rPr>
              <a:t> Page </a:t>
            </a:r>
            <a:fld id="{3D44E13F-C778-4F91-87DC-023AA7E3953F}" type="slidenum">
              <a:rPr lang="en-US" sz="800">
                <a:solidFill>
                  <a:schemeClr val="bg2"/>
                </a:solidFill>
              </a:rPr>
              <a:pPr algn="l" defTabSz="995363">
                <a:defRPr/>
              </a:pPr>
              <a:t>‹#›</a:t>
            </a:fld>
            <a:endParaRPr lang="en-US" sz="800" dirty="0">
              <a:solidFill>
                <a:schemeClr val="bg2"/>
              </a:solidFill>
            </a:endParaRPr>
          </a:p>
        </p:txBody>
      </p:sp>
    </p:spTree>
    <p:extLst>
      <p:ext uri="{BB962C8B-B14F-4D97-AF65-F5344CB8AC3E}">
        <p14:creationId xmlns:p14="http://schemas.microsoft.com/office/powerpoint/2010/main" val="3554713600"/>
      </p:ext>
    </p:extLst>
  </p:cSld>
  <p:clrMapOvr>
    <a:masterClrMapping/>
  </p:clrMapOvr>
  <p:extLst>
    <p:ext uri="{DCECCB84-F9BA-43D5-87BE-67443E8EF086}">
      <p15:sldGuideLst xmlns:p15="http://schemas.microsoft.com/office/powerpoint/2012/main">
        <p15:guide id="2" pos="3171">
          <p15:clr>
            <a:srgbClr val="FBAE40"/>
          </p15:clr>
        </p15:guide>
        <p15:guide id="3" pos="605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 Cover">
    <p:spTree>
      <p:nvGrpSpPr>
        <p:cNvPr id="1" name=""/>
        <p:cNvGrpSpPr/>
        <p:nvPr/>
      </p:nvGrpSpPr>
      <p:grpSpPr>
        <a:xfrm>
          <a:off x="0" y="0"/>
          <a:ext cx="0" cy="0"/>
          <a:chOff x="0" y="0"/>
          <a:chExt cx="0" cy="0"/>
        </a:xfrm>
      </p:grpSpPr>
      <p:grpSp>
        <p:nvGrpSpPr>
          <p:cNvPr id="37" name="Group 36"/>
          <p:cNvGrpSpPr/>
          <p:nvPr userDrawn="1"/>
        </p:nvGrpSpPr>
        <p:grpSpPr>
          <a:xfrm>
            <a:off x="-32321" y="1483526"/>
            <a:ext cx="3619499" cy="3920651"/>
            <a:chOff x="-29912" y="1485904"/>
            <a:chExt cx="3616075" cy="3920651"/>
          </a:xfrm>
        </p:grpSpPr>
        <p:sp>
          <p:nvSpPr>
            <p:cNvPr id="5" name="Freeform 8"/>
            <p:cNvSpPr>
              <a:spLocks noChangeAspect="1"/>
            </p:cNvSpPr>
            <p:nvPr/>
          </p:nvSpPr>
          <p:spPr bwMode="auto">
            <a:xfrm>
              <a:off x="-29912" y="1485904"/>
              <a:ext cx="105836" cy="3920651"/>
            </a:xfrm>
            <a:custGeom>
              <a:avLst/>
              <a:gdLst/>
              <a:ahLst/>
              <a:cxnLst>
                <a:cxn ang="0">
                  <a:pos x="54" y="36"/>
                </a:cxn>
                <a:cxn ang="0">
                  <a:pos x="54" y="518"/>
                </a:cxn>
                <a:cxn ang="0">
                  <a:pos x="54" y="1002"/>
                </a:cxn>
                <a:cxn ang="0">
                  <a:pos x="54" y="1485"/>
                </a:cxn>
                <a:cxn ang="0">
                  <a:pos x="54" y="1968"/>
                </a:cxn>
                <a:cxn ang="0">
                  <a:pos x="0" y="1991"/>
                </a:cxn>
                <a:cxn ang="0">
                  <a:pos x="0" y="1493"/>
                </a:cxn>
                <a:cxn ang="0">
                  <a:pos x="0" y="995"/>
                </a:cxn>
                <a:cxn ang="0">
                  <a:pos x="0" y="497"/>
                </a:cxn>
                <a:cxn ang="0">
                  <a:pos x="0" y="0"/>
                </a:cxn>
                <a:cxn ang="0">
                  <a:pos x="54" y="36"/>
                </a:cxn>
              </a:cxnLst>
              <a:rect l="0" t="0" r="r" b="b"/>
              <a:pathLst>
                <a:path w="54" h="1991">
                  <a:moveTo>
                    <a:pt x="54" y="36"/>
                  </a:moveTo>
                  <a:lnTo>
                    <a:pt x="54" y="518"/>
                  </a:lnTo>
                  <a:lnTo>
                    <a:pt x="54" y="1002"/>
                  </a:lnTo>
                  <a:lnTo>
                    <a:pt x="54" y="1485"/>
                  </a:lnTo>
                  <a:lnTo>
                    <a:pt x="54" y="1968"/>
                  </a:lnTo>
                  <a:lnTo>
                    <a:pt x="0" y="1991"/>
                  </a:lnTo>
                  <a:lnTo>
                    <a:pt x="0" y="1493"/>
                  </a:lnTo>
                  <a:lnTo>
                    <a:pt x="0" y="995"/>
                  </a:lnTo>
                  <a:lnTo>
                    <a:pt x="0" y="497"/>
                  </a:lnTo>
                  <a:lnTo>
                    <a:pt x="0" y="0"/>
                  </a:lnTo>
                  <a:lnTo>
                    <a:pt x="54" y="36"/>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6" name="Freeform 9"/>
            <p:cNvSpPr>
              <a:spLocks noChangeAspect="1"/>
            </p:cNvSpPr>
            <p:nvPr/>
          </p:nvSpPr>
          <p:spPr bwMode="auto">
            <a:xfrm>
              <a:off x="109243" y="1578456"/>
              <a:ext cx="96037" cy="3769024"/>
            </a:xfrm>
            <a:custGeom>
              <a:avLst/>
              <a:gdLst/>
              <a:ahLst/>
              <a:cxnLst>
                <a:cxn ang="0">
                  <a:pos x="49" y="31"/>
                </a:cxn>
                <a:cxn ang="0">
                  <a:pos x="49" y="496"/>
                </a:cxn>
                <a:cxn ang="0">
                  <a:pos x="49" y="962"/>
                </a:cxn>
                <a:cxn ang="0">
                  <a:pos x="49" y="1427"/>
                </a:cxn>
                <a:cxn ang="0">
                  <a:pos x="49" y="1892"/>
                </a:cxn>
                <a:cxn ang="0">
                  <a:pos x="0" y="1913"/>
                </a:cxn>
                <a:cxn ang="0">
                  <a:pos x="0" y="1435"/>
                </a:cxn>
                <a:cxn ang="0">
                  <a:pos x="0" y="957"/>
                </a:cxn>
                <a:cxn ang="0">
                  <a:pos x="0" y="478"/>
                </a:cxn>
                <a:cxn ang="0">
                  <a:pos x="0" y="0"/>
                </a:cxn>
                <a:cxn ang="0">
                  <a:pos x="49" y="31"/>
                </a:cxn>
              </a:cxnLst>
              <a:rect l="0" t="0" r="r" b="b"/>
              <a:pathLst>
                <a:path w="49" h="1913">
                  <a:moveTo>
                    <a:pt x="49" y="31"/>
                  </a:moveTo>
                  <a:lnTo>
                    <a:pt x="49" y="496"/>
                  </a:lnTo>
                  <a:lnTo>
                    <a:pt x="49" y="962"/>
                  </a:lnTo>
                  <a:lnTo>
                    <a:pt x="49" y="1427"/>
                  </a:lnTo>
                  <a:lnTo>
                    <a:pt x="49" y="1892"/>
                  </a:lnTo>
                  <a:lnTo>
                    <a:pt x="0" y="1913"/>
                  </a:lnTo>
                  <a:lnTo>
                    <a:pt x="0" y="1435"/>
                  </a:lnTo>
                  <a:lnTo>
                    <a:pt x="0" y="957"/>
                  </a:lnTo>
                  <a:lnTo>
                    <a:pt x="0" y="478"/>
                  </a:lnTo>
                  <a:lnTo>
                    <a:pt x="0" y="0"/>
                  </a:lnTo>
                  <a:lnTo>
                    <a:pt x="49" y="31"/>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7" name="Freeform 10"/>
            <p:cNvSpPr>
              <a:spLocks noChangeAspect="1"/>
            </p:cNvSpPr>
            <p:nvPr/>
          </p:nvSpPr>
          <p:spPr bwMode="auto">
            <a:xfrm>
              <a:off x="238599" y="1661162"/>
              <a:ext cx="96037" cy="3629211"/>
            </a:xfrm>
            <a:custGeom>
              <a:avLst/>
              <a:gdLst/>
              <a:ahLst/>
              <a:cxnLst>
                <a:cxn ang="0">
                  <a:pos x="49" y="32"/>
                </a:cxn>
                <a:cxn ang="0">
                  <a:pos x="49" y="479"/>
                </a:cxn>
                <a:cxn ang="0">
                  <a:pos x="49" y="927"/>
                </a:cxn>
                <a:cxn ang="0">
                  <a:pos x="49" y="1374"/>
                </a:cxn>
                <a:cxn ang="0">
                  <a:pos x="49" y="1822"/>
                </a:cxn>
                <a:cxn ang="0">
                  <a:pos x="0" y="1843"/>
                </a:cxn>
                <a:cxn ang="0">
                  <a:pos x="0" y="1382"/>
                </a:cxn>
                <a:cxn ang="0">
                  <a:pos x="0" y="922"/>
                </a:cxn>
                <a:cxn ang="0">
                  <a:pos x="0" y="460"/>
                </a:cxn>
                <a:cxn ang="0">
                  <a:pos x="0" y="0"/>
                </a:cxn>
                <a:cxn ang="0">
                  <a:pos x="49" y="32"/>
                </a:cxn>
              </a:cxnLst>
              <a:rect l="0" t="0" r="r" b="b"/>
              <a:pathLst>
                <a:path w="49" h="1843">
                  <a:moveTo>
                    <a:pt x="49" y="32"/>
                  </a:moveTo>
                  <a:lnTo>
                    <a:pt x="49" y="479"/>
                  </a:lnTo>
                  <a:lnTo>
                    <a:pt x="49" y="927"/>
                  </a:lnTo>
                  <a:lnTo>
                    <a:pt x="49" y="1374"/>
                  </a:lnTo>
                  <a:lnTo>
                    <a:pt x="49" y="1822"/>
                  </a:lnTo>
                  <a:lnTo>
                    <a:pt x="0" y="1843"/>
                  </a:lnTo>
                  <a:lnTo>
                    <a:pt x="0" y="1382"/>
                  </a:lnTo>
                  <a:lnTo>
                    <a:pt x="0" y="922"/>
                  </a:lnTo>
                  <a:lnTo>
                    <a:pt x="0" y="460"/>
                  </a:lnTo>
                  <a:lnTo>
                    <a:pt x="0" y="0"/>
                  </a:lnTo>
                  <a:lnTo>
                    <a:pt x="49" y="32"/>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8" name="Freeform 11"/>
            <p:cNvSpPr>
              <a:spLocks noChangeAspect="1"/>
            </p:cNvSpPr>
            <p:nvPr/>
          </p:nvSpPr>
          <p:spPr bwMode="auto">
            <a:xfrm>
              <a:off x="377754" y="1751744"/>
              <a:ext cx="86237" cy="3477584"/>
            </a:xfrm>
            <a:custGeom>
              <a:avLst/>
              <a:gdLst/>
              <a:ahLst/>
              <a:cxnLst>
                <a:cxn ang="0">
                  <a:pos x="44" y="29"/>
                </a:cxn>
                <a:cxn ang="0">
                  <a:pos x="44" y="458"/>
                </a:cxn>
                <a:cxn ang="0">
                  <a:pos x="44" y="889"/>
                </a:cxn>
                <a:cxn ang="0">
                  <a:pos x="44" y="1318"/>
                </a:cxn>
                <a:cxn ang="0">
                  <a:pos x="44" y="1748"/>
                </a:cxn>
                <a:cxn ang="0">
                  <a:pos x="0" y="1767"/>
                </a:cxn>
                <a:cxn ang="0">
                  <a:pos x="0" y="1325"/>
                </a:cxn>
                <a:cxn ang="0">
                  <a:pos x="0" y="884"/>
                </a:cxn>
                <a:cxn ang="0">
                  <a:pos x="0" y="441"/>
                </a:cxn>
                <a:cxn ang="0">
                  <a:pos x="0" y="0"/>
                </a:cxn>
                <a:cxn ang="0">
                  <a:pos x="44" y="29"/>
                </a:cxn>
              </a:cxnLst>
              <a:rect l="0" t="0" r="r" b="b"/>
              <a:pathLst>
                <a:path w="44" h="1767">
                  <a:moveTo>
                    <a:pt x="44" y="29"/>
                  </a:moveTo>
                  <a:lnTo>
                    <a:pt x="44" y="458"/>
                  </a:lnTo>
                  <a:lnTo>
                    <a:pt x="44" y="889"/>
                  </a:lnTo>
                  <a:lnTo>
                    <a:pt x="44" y="1318"/>
                  </a:lnTo>
                  <a:lnTo>
                    <a:pt x="44" y="1748"/>
                  </a:lnTo>
                  <a:lnTo>
                    <a:pt x="0" y="1767"/>
                  </a:lnTo>
                  <a:lnTo>
                    <a:pt x="0" y="1325"/>
                  </a:lnTo>
                  <a:lnTo>
                    <a:pt x="0" y="884"/>
                  </a:lnTo>
                  <a:lnTo>
                    <a:pt x="0" y="441"/>
                  </a:lnTo>
                  <a:lnTo>
                    <a:pt x="0" y="0"/>
                  </a:lnTo>
                  <a:lnTo>
                    <a:pt x="44" y="29"/>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9" name="Freeform 12"/>
            <p:cNvSpPr>
              <a:spLocks noChangeAspect="1"/>
            </p:cNvSpPr>
            <p:nvPr/>
          </p:nvSpPr>
          <p:spPr bwMode="auto">
            <a:xfrm>
              <a:off x="507109" y="1836419"/>
              <a:ext cx="86237" cy="3337772"/>
            </a:xfrm>
            <a:custGeom>
              <a:avLst/>
              <a:gdLst/>
              <a:ahLst/>
              <a:cxnLst>
                <a:cxn ang="0">
                  <a:pos x="44" y="29"/>
                </a:cxn>
                <a:cxn ang="0">
                  <a:pos x="44" y="440"/>
                </a:cxn>
                <a:cxn ang="0">
                  <a:pos x="44" y="853"/>
                </a:cxn>
                <a:cxn ang="0">
                  <a:pos x="44" y="1264"/>
                </a:cxn>
                <a:cxn ang="0">
                  <a:pos x="44" y="1676"/>
                </a:cxn>
                <a:cxn ang="0">
                  <a:pos x="0" y="1695"/>
                </a:cxn>
                <a:cxn ang="0">
                  <a:pos x="0" y="1271"/>
                </a:cxn>
                <a:cxn ang="0">
                  <a:pos x="0" y="848"/>
                </a:cxn>
                <a:cxn ang="0">
                  <a:pos x="0" y="423"/>
                </a:cxn>
                <a:cxn ang="0">
                  <a:pos x="0" y="0"/>
                </a:cxn>
                <a:cxn ang="0">
                  <a:pos x="44" y="29"/>
                </a:cxn>
              </a:cxnLst>
              <a:rect l="0" t="0" r="r" b="b"/>
              <a:pathLst>
                <a:path w="44" h="1695">
                  <a:moveTo>
                    <a:pt x="44" y="29"/>
                  </a:moveTo>
                  <a:lnTo>
                    <a:pt x="44" y="440"/>
                  </a:lnTo>
                  <a:lnTo>
                    <a:pt x="44" y="853"/>
                  </a:lnTo>
                  <a:lnTo>
                    <a:pt x="44" y="1264"/>
                  </a:lnTo>
                  <a:lnTo>
                    <a:pt x="44" y="1676"/>
                  </a:lnTo>
                  <a:lnTo>
                    <a:pt x="0" y="1695"/>
                  </a:lnTo>
                  <a:lnTo>
                    <a:pt x="0" y="1271"/>
                  </a:lnTo>
                  <a:lnTo>
                    <a:pt x="0" y="848"/>
                  </a:lnTo>
                  <a:lnTo>
                    <a:pt x="0" y="423"/>
                  </a:lnTo>
                  <a:lnTo>
                    <a:pt x="0" y="0"/>
                  </a:lnTo>
                  <a:lnTo>
                    <a:pt x="44" y="29"/>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0" name="Freeform 13"/>
            <p:cNvSpPr>
              <a:spLocks noChangeAspect="1"/>
            </p:cNvSpPr>
            <p:nvPr/>
          </p:nvSpPr>
          <p:spPr bwMode="auto">
            <a:xfrm>
              <a:off x="636465" y="1921094"/>
              <a:ext cx="86237" cy="3197959"/>
            </a:xfrm>
            <a:custGeom>
              <a:avLst/>
              <a:gdLst/>
              <a:ahLst/>
              <a:cxnLst>
                <a:cxn ang="0">
                  <a:pos x="44" y="28"/>
                </a:cxn>
                <a:cxn ang="0">
                  <a:pos x="44" y="817"/>
                </a:cxn>
                <a:cxn ang="0">
                  <a:pos x="44" y="1605"/>
                </a:cxn>
                <a:cxn ang="0">
                  <a:pos x="0" y="1624"/>
                </a:cxn>
                <a:cxn ang="0">
                  <a:pos x="0" y="1218"/>
                </a:cxn>
                <a:cxn ang="0">
                  <a:pos x="0" y="812"/>
                </a:cxn>
                <a:cxn ang="0">
                  <a:pos x="0" y="405"/>
                </a:cxn>
                <a:cxn ang="0">
                  <a:pos x="0" y="0"/>
                </a:cxn>
                <a:cxn ang="0">
                  <a:pos x="44" y="28"/>
                </a:cxn>
              </a:cxnLst>
              <a:rect l="0" t="0" r="r" b="b"/>
              <a:pathLst>
                <a:path w="44" h="1624">
                  <a:moveTo>
                    <a:pt x="44" y="28"/>
                  </a:moveTo>
                  <a:lnTo>
                    <a:pt x="44" y="817"/>
                  </a:lnTo>
                  <a:lnTo>
                    <a:pt x="44" y="1605"/>
                  </a:lnTo>
                  <a:lnTo>
                    <a:pt x="0" y="1624"/>
                  </a:lnTo>
                  <a:lnTo>
                    <a:pt x="0" y="1218"/>
                  </a:lnTo>
                  <a:lnTo>
                    <a:pt x="0" y="812"/>
                  </a:lnTo>
                  <a:lnTo>
                    <a:pt x="0" y="405"/>
                  </a:lnTo>
                  <a:lnTo>
                    <a:pt x="0" y="0"/>
                  </a:lnTo>
                  <a:lnTo>
                    <a:pt x="44" y="28"/>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1" name="Freeform 14"/>
            <p:cNvSpPr>
              <a:spLocks noChangeAspect="1"/>
            </p:cNvSpPr>
            <p:nvPr/>
          </p:nvSpPr>
          <p:spPr bwMode="auto">
            <a:xfrm>
              <a:off x="773660" y="2009708"/>
              <a:ext cx="76437" cy="3050270"/>
            </a:xfrm>
            <a:custGeom>
              <a:avLst/>
              <a:gdLst/>
              <a:ahLst/>
              <a:cxnLst>
                <a:cxn ang="0">
                  <a:pos x="39" y="26"/>
                </a:cxn>
                <a:cxn ang="0">
                  <a:pos x="39" y="779"/>
                </a:cxn>
                <a:cxn ang="0">
                  <a:pos x="39" y="1532"/>
                </a:cxn>
                <a:cxn ang="0">
                  <a:pos x="0" y="1549"/>
                </a:cxn>
                <a:cxn ang="0">
                  <a:pos x="0" y="775"/>
                </a:cxn>
                <a:cxn ang="0">
                  <a:pos x="0" y="0"/>
                </a:cxn>
                <a:cxn ang="0">
                  <a:pos x="39" y="26"/>
                </a:cxn>
              </a:cxnLst>
              <a:rect l="0" t="0" r="r" b="b"/>
              <a:pathLst>
                <a:path w="39" h="1549">
                  <a:moveTo>
                    <a:pt x="39" y="26"/>
                  </a:moveTo>
                  <a:lnTo>
                    <a:pt x="39" y="779"/>
                  </a:lnTo>
                  <a:lnTo>
                    <a:pt x="39" y="1532"/>
                  </a:lnTo>
                  <a:lnTo>
                    <a:pt x="0" y="1549"/>
                  </a:lnTo>
                  <a:lnTo>
                    <a:pt x="0" y="775"/>
                  </a:lnTo>
                  <a:lnTo>
                    <a:pt x="0" y="0"/>
                  </a:lnTo>
                  <a:lnTo>
                    <a:pt x="39" y="26"/>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2" name="Freeform 15"/>
            <p:cNvSpPr>
              <a:spLocks noChangeAspect="1"/>
            </p:cNvSpPr>
            <p:nvPr/>
          </p:nvSpPr>
          <p:spPr bwMode="auto">
            <a:xfrm>
              <a:off x="904976" y="2096352"/>
              <a:ext cx="84277" cy="2906520"/>
            </a:xfrm>
            <a:custGeom>
              <a:avLst/>
              <a:gdLst/>
              <a:ahLst/>
              <a:cxnLst>
                <a:cxn ang="0">
                  <a:pos x="43" y="28"/>
                </a:cxn>
                <a:cxn ang="0">
                  <a:pos x="43" y="743"/>
                </a:cxn>
                <a:cxn ang="0">
                  <a:pos x="43" y="1458"/>
                </a:cxn>
                <a:cxn ang="0">
                  <a:pos x="0" y="1476"/>
                </a:cxn>
                <a:cxn ang="0">
                  <a:pos x="0" y="738"/>
                </a:cxn>
                <a:cxn ang="0">
                  <a:pos x="0" y="0"/>
                </a:cxn>
                <a:cxn ang="0">
                  <a:pos x="43" y="28"/>
                </a:cxn>
              </a:cxnLst>
              <a:rect l="0" t="0" r="r" b="b"/>
              <a:pathLst>
                <a:path w="43" h="1476">
                  <a:moveTo>
                    <a:pt x="43" y="28"/>
                  </a:moveTo>
                  <a:lnTo>
                    <a:pt x="43" y="743"/>
                  </a:lnTo>
                  <a:lnTo>
                    <a:pt x="43" y="1458"/>
                  </a:lnTo>
                  <a:lnTo>
                    <a:pt x="0" y="1476"/>
                  </a:lnTo>
                  <a:lnTo>
                    <a:pt x="0" y="738"/>
                  </a:lnTo>
                  <a:lnTo>
                    <a:pt x="0" y="0"/>
                  </a:lnTo>
                  <a:lnTo>
                    <a:pt x="43" y="28"/>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3" name="Freeform 16"/>
            <p:cNvSpPr>
              <a:spLocks noChangeAspect="1"/>
            </p:cNvSpPr>
            <p:nvPr/>
          </p:nvSpPr>
          <p:spPr bwMode="auto">
            <a:xfrm>
              <a:off x="1044131" y="2186935"/>
              <a:ext cx="74477" cy="2756862"/>
            </a:xfrm>
            <a:custGeom>
              <a:avLst/>
              <a:gdLst/>
              <a:ahLst/>
              <a:cxnLst>
                <a:cxn ang="0">
                  <a:pos x="38" y="25"/>
                </a:cxn>
                <a:cxn ang="0">
                  <a:pos x="38" y="704"/>
                </a:cxn>
                <a:cxn ang="0">
                  <a:pos x="38" y="1383"/>
                </a:cxn>
                <a:cxn ang="0">
                  <a:pos x="0" y="1400"/>
                </a:cxn>
                <a:cxn ang="0">
                  <a:pos x="0" y="700"/>
                </a:cxn>
                <a:cxn ang="0">
                  <a:pos x="0" y="0"/>
                </a:cxn>
                <a:cxn ang="0">
                  <a:pos x="38" y="25"/>
                </a:cxn>
              </a:cxnLst>
              <a:rect l="0" t="0" r="r" b="b"/>
              <a:pathLst>
                <a:path w="38" h="1400">
                  <a:moveTo>
                    <a:pt x="38" y="25"/>
                  </a:moveTo>
                  <a:lnTo>
                    <a:pt x="38" y="704"/>
                  </a:lnTo>
                  <a:lnTo>
                    <a:pt x="38" y="1383"/>
                  </a:lnTo>
                  <a:lnTo>
                    <a:pt x="0" y="1400"/>
                  </a:lnTo>
                  <a:lnTo>
                    <a:pt x="0" y="700"/>
                  </a:lnTo>
                  <a:lnTo>
                    <a:pt x="0" y="0"/>
                  </a:lnTo>
                  <a:lnTo>
                    <a:pt x="38" y="25"/>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4" name="Freeform 17"/>
            <p:cNvSpPr>
              <a:spLocks noChangeAspect="1"/>
            </p:cNvSpPr>
            <p:nvPr/>
          </p:nvSpPr>
          <p:spPr bwMode="auto">
            <a:xfrm>
              <a:off x="1171526" y="2269640"/>
              <a:ext cx="76437" cy="2617049"/>
            </a:xfrm>
            <a:custGeom>
              <a:avLst/>
              <a:gdLst/>
              <a:ahLst/>
              <a:cxnLst>
                <a:cxn ang="0">
                  <a:pos x="39" y="25"/>
                </a:cxn>
                <a:cxn ang="0">
                  <a:pos x="39" y="669"/>
                </a:cxn>
                <a:cxn ang="0">
                  <a:pos x="39" y="1313"/>
                </a:cxn>
                <a:cxn ang="0">
                  <a:pos x="0" y="1329"/>
                </a:cxn>
                <a:cxn ang="0">
                  <a:pos x="0" y="665"/>
                </a:cxn>
                <a:cxn ang="0">
                  <a:pos x="0" y="0"/>
                </a:cxn>
                <a:cxn ang="0">
                  <a:pos x="39" y="25"/>
                </a:cxn>
              </a:cxnLst>
              <a:rect l="0" t="0" r="r" b="b"/>
              <a:pathLst>
                <a:path w="39" h="1329">
                  <a:moveTo>
                    <a:pt x="39" y="25"/>
                  </a:moveTo>
                  <a:lnTo>
                    <a:pt x="39" y="669"/>
                  </a:lnTo>
                  <a:lnTo>
                    <a:pt x="39" y="1313"/>
                  </a:lnTo>
                  <a:lnTo>
                    <a:pt x="0" y="1329"/>
                  </a:lnTo>
                  <a:lnTo>
                    <a:pt x="0" y="665"/>
                  </a:lnTo>
                  <a:lnTo>
                    <a:pt x="0" y="0"/>
                  </a:lnTo>
                  <a:lnTo>
                    <a:pt x="39" y="25"/>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5" name="Freeform 18"/>
            <p:cNvSpPr>
              <a:spLocks noChangeAspect="1"/>
            </p:cNvSpPr>
            <p:nvPr/>
          </p:nvSpPr>
          <p:spPr bwMode="auto">
            <a:xfrm>
              <a:off x="1298922" y="2354315"/>
              <a:ext cx="74477" cy="2477237"/>
            </a:xfrm>
            <a:custGeom>
              <a:avLst/>
              <a:gdLst/>
              <a:ahLst/>
              <a:cxnLst>
                <a:cxn ang="0">
                  <a:pos x="39" y="24"/>
                </a:cxn>
                <a:cxn ang="0">
                  <a:pos x="39" y="633"/>
                </a:cxn>
                <a:cxn ang="0">
                  <a:pos x="39" y="1242"/>
                </a:cxn>
                <a:cxn ang="0">
                  <a:pos x="0" y="1258"/>
                </a:cxn>
                <a:cxn ang="0">
                  <a:pos x="0" y="629"/>
                </a:cxn>
                <a:cxn ang="0">
                  <a:pos x="0" y="0"/>
                </a:cxn>
                <a:cxn ang="0">
                  <a:pos x="39" y="24"/>
                </a:cxn>
              </a:cxnLst>
              <a:rect l="0" t="0" r="r" b="b"/>
              <a:pathLst>
                <a:path w="39" h="1258">
                  <a:moveTo>
                    <a:pt x="39" y="24"/>
                  </a:moveTo>
                  <a:lnTo>
                    <a:pt x="39" y="633"/>
                  </a:lnTo>
                  <a:lnTo>
                    <a:pt x="39" y="1242"/>
                  </a:lnTo>
                  <a:lnTo>
                    <a:pt x="0" y="1258"/>
                  </a:lnTo>
                  <a:lnTo>
                    <a:pt x="0" y="629"/>
                  </a:lnTo>
                  <a:lnTo>
                    <a:pt x="0" y="0"/>
                  </a:lnTo>
                  <a:lnTo>
                    <a:pt x="39" y="24"/>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6" name="Freeform 19"/>
            <p:cNvSpPr>
              <a:spLocks noChangeAspect="1"/>
            </p:cNvSpPr>
            <p:nvPr/>
          </p:nvSpPr>
          <p:spPr bwMode="auto">
            <a:xfrm>
              <a:off x="1438077" y="2444898"/>
              <a:ext cx="66638" cy="2325610"/>
            </a:xfrm>
            <a:custGeom>
              <a:avLst/>
              <a:gdLst/>
              <a:ahLst/>
              <a:cxnLst>
                <a:cxn ang="0">
                  <a:pos x="34" y="21"/>
                </a:cxn>
                <a:cxn ang="0">
                  <a:pos x="34" y="595"/>
                </a:cxn>
                <a:cxn ang="0">
                  <a:pos x="34" y="1168"/>
                </a:cxn>
                <a:cxn ang="0">
                  <a:pos x="0" y="1182"/>
                </a:cxn>
                <a:cxn ang="0">
                  <a:pos x="0" y="591"/>
                </a:cxn>
                <a:cxn ang="0">
                  <a:pos x="0" y="0"/>
                </a:cxn>
                <a:cxn ang="0">
                  <a:pos x="34" y="21"/>
                </a:cxn>
              </a:cxnLst>
              <a:rect l="0" t="0" r="r" b="b"/>
              <a:pathLst>
                <a:path w="34" h="1182">
                  <a:moveTo>
                    <a:pt x="34" y="21"/>
                  </a:moveTo>
                  <a:lnTo>
                    <a:pt x="34" y="595"/>
                  </a:lnTo>
                  <a:lnTo>
                    <a:pt x="34" y="1168"/>
                  </a:lnTo>
                  <a:lnTo>
                    <a:pt x="0" y="1182"/>
                  </a:lnTo>
                  <a:lnTo>
                    <a:pt x="0" y="591"/>
                  </a:lnTo>
                  <a:lnTo>
                    <a:pt x="0" y="0"/>
                  </a:lnTo>
                  <a:lnTo>
                    <a:pt x="34" y="21"/>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7" name="Freeform 20"/>
            <p:cNvSpPr>
              <a:spLocks noChangeAspect="1"/>
            </p:cNvSpPr>
            <p:nvPr/>
          </p:nvSpPr>
          <p:spPr bwMode="auto">
            <a:xfrm>
              <a:off x="1569393" y="2529573"/>
              <a:ext cx="64678" cy="2185797"/>
            </a:xfrm>
            <a:custGeom>
              <a:avLst/>
              <a:gdLst/>
              <a:ahLst/>
              <a:cxnLst>
                <a:cxn ang="0">
                  <a:pos x="33" y="21"/>
                </a:cxn>
                <a:cxn ang="0">
                  <a:pos x="33" y="559"/>
                </a:cxn>
                <a:cxn ang="0">
                  <a:pos x="33" y="1096"/>
                </a:cxn>
                <a:cxn ang="0">
                  <a:pos x="0" y="1110"/>
                </a:cxn>
                <a:cxn ang="0">
                  <a:pos x="0" y="555"/>
                </a:cxn>
                <a:cxn ang="0">
                  <a:pos x="0" y="0"/>
                </a:cxn>
                <a:cxn ang="0">
                  <a:pos x="33" y="21"/>
                </a:cxn>
              </a:cxnLst>
              <a:rect l="0" t="0" r="r" b="b"/>
              <a:pathLst>
                <a:path w="33" h="1110">
                  <a:moveTo>
                    <a:pt x="33" y="21"/>
                  </a:moveTo>
                  <a:lnTo>
                    <a:pt x="33" y="559"/>
                  </a:lnTo>
                  <a:lnTo>
                    <a:pt x="33" y="1096"/>
                  </a:lnTo>
                  <a:lnTo>
                    <a:pt x="0" y="1110"/>
                  </a:lnTo>
                  <a:lnTo>
                    <a:pt x="0" y="555"/>
                  </a:lnTo>
                  <a:lnTo>
                    <a:pt x="0" y="0"/>
                  </a:lnTo>
                  <a:lnTo>
                    <a:pt x="33" y="21"/>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8" name="Freeform 21"/>
            <p:cNvSpPr>
              <a:spLocks noChangeAspect="1"/>
            </p:cNvSpPr>
            <p:nvPr/>
          </p:nvSpPr>
          <p:spPr bwMode="auto">
            <a:xfrm>
              <a:off x="1708548" y="2620156"/>
              <a:ext cx="52918" cy="2036139"/>
            </a:xfrm>
            <a:custGeom>
              <a:avLst/>
              <a:gdLst/>
              <a:ahLst/>
              <a:cxnLst>
                <a:cxn ang="0">
                  <a:pos x="27" y="18"/>
                </a:cxn>
                <a:cxn ang="0">
                  <a:pos x="27" y="520"/>
                </a:cxn>
                <a:cxn ang="0">
                  <a:pos x="27" y="1022"/>
                </a:cxn>
                <a:cxn ang="0">
                  <a:pos x="0" y="1034"/>
                </a:cxn>
                <a:cxn ang="0">
                  <a:pos x="0" y="517"/>
                </a:cxn>
                <a:cxn ang="0">
                  <a:pos x="0" y="0"/>
                </a:cxn>
                <a:cxn ang="0">
                  <a:pos x="27" y="18"/>
                </a:cxn>
              </a:cxnLst>
              <a:rect l="0" t="0" r="r" b="b"/>
              <a:pathLst>
                <a:path w="27" h="1034">
                  <a:moveTo>
                    <a:pt x="27" y="18"/>
                  </a:moveTo>
                  <a:lnTo>
                    <a:pt x="27" y="520"/>
                  </a:lnTo>
                  <a:lnTo>
                    <a:pt x="27" y="1022"/>
                  </a:lnTo>
                  <a:lnTo>
                    <a:pt x="0" y="1034"/>
                  </a:lnTo>
                  <a:lnTo>
                    <a:pt x="0" y="517"/>
                  </a:lnTo>
                  <a:lnTo>
                    <a:pt x="0" y="0"/>
                  </a:lnTo>
                  <a:lnTo>
                    <a:pt x="27" y="18"/>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19" name="Freeform 22"/>
            <p:cNvSpPr>
              <a:spLocks noChangeAspect="1"/>
            </p:cNvSpPr>
            <p:nvPr/>
          </p:nvSpPr>
          <p:spPr bwMode="auto">
            <a:xfrm>
              <a:off x="1839863" y="2702861"/>
              <a:ext cx="64678" cy="1898296"/>
            </a:xfrm>
            <a:custGeom>
              <a:avLst/>
              <a:gdLst/>
              <a:ahLst/>
              <a:cxnLst>
                <a:cxn ang="0">
                  <a:pos x="33" y="22"/>
                </a:cxn>
                <a:cxn ang="0">
                  <a:pos x="33" y="486"/>
                </a:cxn>
                <a:cxn ang="0">
                  <a:pos x="33" y="949"/>
                </a:cxn>
                <a:cxn ang="0">
                  <a:pos x="0" y="964"/>
                </a:cxn>
                <a:cxn ang="0">
                  <a:pos x="0" y="482"/>
                </a:cxn>
                <a:cxn ang="0">
                  <a:pos x="0" y="0"/>
                </a:cxn>
                <a:cxn ang="0">
                  <a:pos x="33" y="22"/>
                </a:cxn>
              </a:cxnLst>
              <a:rect l="0" t="0" r="r" b="b"/>
              <a:pathLst>
                <a:path w="33" h="964">
                  <a:moveTo>
                    <a:pt x="33" y="22"/>
                  </a:moveTo>
                  <a:lnTo>
                    <a:pt x="33" y="486"/>
                  </a:lnTo>
                  <a:lnTo>
                    <a:pt x="33" y="949"/>
                  </a:lnTo>
                  <a:lnTo>
                    <a:pt x="0" y="964"/>
                  </a:lnTo>
                  <a:lnTo>
                    <a:pt x="0" y="482"/>
                  </a:lnTo>
                  <a:lnTo>
                    <a:pt x="0" y="0"/>
                  </a:lnTo>
                  <a:lnTo>
                    <a:pt x="33" y="22"/>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0" name="Freeform 23"/>
            <p:cNvSpPr>
              <a:spLocks noChangeAspect="1"/>
            </p:cNvSpPr>
            <p:nvPr/>
          </p:nvSpPr>
          <p:spPr bwMode="auto">
            <a:xfrm>
              <a:off x="1967259" y="2787537"/>
              <a:ext cx="66638" cy="1756515"/>
            </a:xfrm>
            <a:custGeom>
              <a:avLst/>
              <a:gdLst/>
              <a:ahLst/>
              <a:cxnLst>
                <a:cxn ang="0">
                  <a:pos x="33" y="22"/>
                </a:cxn>
                <a:cxn ang="0">
                  <a:pos x="33" y="450"/>
                </a:cxn>
                <a:cxn ang="0">
                  <a:pos x="33" y="878"/>
                </a:cxn>
                <a:cxn ang="0">
                  <a:pos x="0" y="892"/>
                </a:cxn>
                <a:cxn ang="0">
                  <a:pos x="0" y="446"/>
                </a:cxn>
                <a:cxn ang="0">
                  <a:pos x="0" y="0"/>
                </a:cxn>
                <a:cxn ang="0">
                  <a:pos x="33" y="22"/>
                </a:cxn>
              </a:cxnLst>
              <a:rect l="0" t="0" r="r" b="b"/>
              <a:pathLst>
                <a:path w="33" h="892">
                  <a:moveTo>
                    <a:pt x="33" y="22"/>
                  </a:moveTo>
                  <a:lnTo>
                    <a:pt x="33" y="450"/>
                  </a:lnTo>
                  <a:lnTo>
                    <a:pt x="33" y="878"/>
                  </a:lnTo>
                  <a:lnTo>
                    <a:pt x="0" y="892"/>
                  </a:lnTo>
                  <a:lnTo>
                    <a:pt x="0" y="446"/>
                  </a:lnTo>
                  <a:lnTo>
                    <a:pt x="0" y="0"/>
                  </a:lnTo>
                  <a:lnTo>
                    <a:pt x="33" y="22"/>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1" name="Freeform 24"/>
            <p:cNvSpPr>
              <a:spLocks noChangeAspect="1"/>
            </p:cNvSpPr>
            <p:nvPr/>
          </p:nvSpPr>
          <p:spPr bwMode="auto">
            <a:xfrm>
              <a:off x="2106414" y="2878119"/>
              <a:ext cx="54878" cy="1606856"/>
            </a:xfrm>
            <a:custGeom>
              <a:avLst/>
              <a:gdLst/>
              <a:ahLst/>
              <a:cxnLst>
                <a:cxn ang="0">
                  <a:pos x="28" y="18"/>
                </a:cxn>
                <a:cxn ang="0">
                  <a:pos x="28" y="804"/>
                </a:cxn>
                <a:cxn ang="0">
                  <a:pos x="0" y="816"/>
                </a:cxn>
                <a:cxn ang="0">
                  <a:pos x="0" y="408"/>
                </a:cxn>
                <a:cxn ang="0">
                  <a:pos x="0" y="0"/>
                </a:cxn>
                <a:cxn ang="0">
                  <a:pos x="28" y="18"/>
                </a:cxn>
              </a:cxnLst>
              <a:rect l="0" t="0" r="r" b="b"/>
              <a:pathLst>
                <a:path w="28" h="816">
                  <a:moveTo>
                    <a:pt x="28" y="18"/>
                  </a:moveTo>
                  <a:lnTo>
                    <a:pt x="28" y="804"/>
                  </a:lnTo>
                  <a:lnTo>
                    <a:pt x="0" y="816"/>
                  </a:lnTo>
                  <a:lnTo>
                    <a:pt x="0" y="408"/>
                  </a:lnTo>
                  <a:lnTo>
                    <a:pt x="0" y="0"/>
                  </a:lnTo>
                  <a:lnTo>
                    <a:pt x="28" y="18"/>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2" name="Freeform 25"/>
            <p:cNvSpPr>
              <a:spLocks noChangeAspect="1"/>
            </p:cNvSpPr>
            <p:nvPr/>
          </p:nvSpPr>
          <p:spPr bwMode="auto">
            <a:xfrm>
              <a:off x="2235770" y="2962794"/>
              <a:ext cx="52918" cy="1465075"/>
            </a:xfrm>
            <a:custGeom>
              <a:avLst/>
              <a:gdLst/>
              <a:ahLst/>
              <a:cxnLst>
                <a:cxn ang="0">
                  <a:pos x="27" y="17"/>
                </a:cxn>
                <a:cxn ang="0">
                  <a:pos x="27" y="733"/>
                </a:cxn>
                <a:cxn ang="0">
                  <a:pos x="0" y="744"/>
                </a:cxn>
                <a:cxn ang="0">
                  <a:pos x="0" y="0"/>
                </a:cxn>
                <a:cxn ang="0">
                  <a:pos x="27" y="17"/>
                </a:cxn>
              </a:cxnLst>
              <a:rect l="0" t="0" r="r" b="b"/>
              <a:pathLst>
                <a:path w="27" h="744">
                  <a:moveTo>
                    <a:pt x="27" y="17"/>
                  </a:moveTo>
                  <a:lnTo>
                    <a:pt x="27" y="733"/>
                  </a:lnTo>
                  <a:lnTo>
                    <a:pt x="0" y="744"/>
                  </a:lnTo>
                  <a:lnTo>
                    <a:pt x="0" y="0"/>
                  </a:lnTo>
                  <a:lnTo>
                    <a:pt x="27" y="17"/>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3" name="Freeform 26"/>
            <p:cNvSpPr>
              <a:spLocks noChangeAspect="1"/>
            </p:cNvSpPr>
            <p:nvPr/>
          </p:nvSpPr>
          <p:spPr bwMode="auto">
            <a:xfrm>
              <a:off x="2374925" y="3053377"/>
              <a:ext cx="43119" cy="1315417"/>
            </a:xfrm>
            <a:custGeom>
              <a:avLst/>
              <a:gdLst/>
              <a:ahLst/>
              <a:cxnLst>
                <a:cxn ang="0">
                  <a:pos x="22" y="14"/>
                </a:cxn>
                <a:cxn ang="0">
                  <a:pos x="22" y="658"/>
                </a:cxn>
                <a:cxn ang="0">
                  <a:pos x="0" y="668"/>
                </a:cxn>
                <a:cxn ang="0">
                  <a:pos x="0" y="0"/>
                </a:cxn>
                <a:cxn ang="0">
                  <a:pos x="22" y="14"/>
                </a:cxn>
              </a:cxnLst>
              <a:rect l="0" t="0" r="r" b="b"/>
              <a:pathLst>
                <a:path w="22" h="668">
                  <a:moveTo>
                    <a:pt x="22" y="14"/>
                  </a:moveTo>
                  <a:lnTo>
                    <a:pt x="22" y="658"/>
                  </a:lnTo>
                  <a:lnTo>
                    <a:pt x="0" y="668"/>
                  </a:lnTo>
                  <a:lnTo>
                    <a:pt x="0" y="0"/>
                  </a:lnTo>
                  <a:lnTo>
                    <a:pt x="22" y="14"/>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4" name="Freeform 27"/>
            <p:cNvSpPr>
              <a:spLocks noChangeAspect="1"/>
            </p:cNvSpPr>
            <p:nvPr/>
          </p:nvSpPr>
          <p:spPr bwMode="auto">
            <a:xfrm>
              <a:off x="2504280" y="3138052"/>
              <a:ext cx="43119" cy="1175605"/>
            </a:xfrm>
            <a:custGeom>
              <a:avLst/>
              <a:gdLst/>
              <a:ahLst/>
              <a:cxnLst>
                <a:cxn ang="0">
                  <a:pos x="22" y="14"/>
                </a:cxn>
                <a:cxn ang="0">
                  <a:pos x="22" y="587"/>
                </a:cxn>
                <a:cxn ang="0">
                  <a:pos x="0" y="597"/>
                </a:cxn>
                <a:cxn ang="0">
                  <a:pos x="0" y="0"/>
                </a:cxn>
                <a:cxn ang="0">
                  <a:pos x="22" y="14"/>
                </a:cxn>
              </a:cxnLst>
              <a:rect l="0" t="0" r="r" b="b"/>
              <a:pathLst>
                <a:path w="22" h="597">
                  <a:moveTo>
                    <a:pt x="22" y="14"/>
                  </a:moveTo>
                  <a:lnTo>
                    <a:pt x="22" y="587"/>
                  </a:lnTo>
                  <a:lnTo>
                    <a:pt x="0" y="597"/>
                  </a:lnTo>
                  <a:lnTo>
                    <a:pt x="0" y="0"/>
                  </a:lnTo>
                  <a:lnTo>
                    <a:pt x="22" y="14"/>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5" name="Freeform 28"/>
            <p:cNvSpPr>
              <a:spLocks noChangeAspect="1"/>
            </p:cNvSpPr>
            <p:nvPr/>
          </p:nvSpPr>
          <p:spPr bwMode="auto">
            <a:xfrm>
              <a:off x="2643436" y="3228634"/>
              <a:ext cx="31359" cy="1023977"/>
            </a:xfrm>
            <a:custGeom>
              <a:avLst/>
              <a:gdLst/>
              <a:ahLst/>
              <a:cxnLst>
                <a:cxn ang="0">
                  <a:pos x="16" y="10"/>
                </a:cxn>
                <a:cxn ang="0">
                  <a:pos x="16" y="513"/>
                </a:cxn>
                <a:cxn ang="0">
                  <a:pos x="0" y="520"/>
                </a:cxn>
                <a:cxn ang="0">
                  <a:pos x="0" y="0"/>
                </a:cxn>
                <a:cxn ang="0">
                  <a:pos x="16" y="10"/>
                </a:cxn>
              </a:cxnLst>
              <a:rect l="0" t="0" r="r" b="b"/>
              <a:pathLst>
                <a:path w="16" h="520">
                  <a:moveTo>
                    <a:pt x="16" y="10"/>
                  </a:moveTo>
                  <a:lnTo>
                    <a:pt x="16" y="513"/>
                  </a:lnTo>
                  <a:lnTo>
                    <a:pt x="0" y="520"/>
                  </a:lnTo>
                  <a:lnTo>
                    <a:pt x="0" y="0"/>
                  </a:lnTo>
                  <a:lnTo>
                    <a:pt x="16" y="10"/>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6" name="Freeform 29"/>
            <p:cNvSpPr>
              <a:spLocks noChangeAspect="1"/>
            </p:cNvSpPr>
            <p:nvPr/>
          </p:nvSpPr>
          <p:spPr bwMode="auto">
            <a:xfrm>
              <a:off x="2770831" y="3311340"/>
              <a:ext cx="43119" cy="886134"/>
            </a:xfrm>
            <a:custGeom>
              <a:avLst/>
              <a:gdLst/>
              <a:ahLst/>
              <a:cxnLst>
                <a:cxn ang="0">
                  <a:pos x="22" y="14"/>
                </a:cxn>
                <a:cxn ang="0">
                  <a:pos x="22" y="441"/>
                </a:cxn>
                <a:cxn ang="0">
                  <a:pos x="0" y="450"/>
                </a:cxn>
                <a:cxn ang="0">
                  <a:pos x="0" y="0"/>
                </a:cxn>
                <a:cxn ang="0">
                  <a:pos x="22" y="14"/>
                </a:cxn>
              </a:cxnLst>
              <a:rect l="0" t="0" r="r" b="b"/>
              <a:pathLst>
                <a:path w="22" h="450">
                  <a:moveTo>
                    <a:pt x="22" y="14"/>
                  </a:moveTo>
                  <a:lnTo>
                    <a:pt x="22" y="441"/>
                  </a:lnTo>
                  <a:lnTo>
                    <a:pt x="0" y="450"/>
                  </a:lnTo>
                  <a:lnTo>
                    <a:pt x="0" y="0"/>
                  </a:lnTo>
                  <a:lnTo>
                    <a:pt x="22" y="14"/>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7" name="Freeform 30"/>
            <p:cNvSpPr>
              <a:spLocks noChangeAspect="1"/>
            </p:cNvSpPr>
            <p:nvPr/>
          </p:nvSpPr>
          <p:spPr bwMode="auto">
            <a:xfrm>
              <a:off x="2902147" y="3396015"/>
              <a:ext cx="41159" cy="744353"/>
            </a:xfrm>
            <a:custGeom>
              <a:avLst/>
              <a:gdLst/>
              <a:ahLst/>
              <a:cxnLst>
                <a:cxn ang="0">
                  <a:pos x="21" y="14"/>
                </a:cxn>
                <a:cxn ang="0">
                  <a:pos x="21" y="369"/>
                </a:cxn>
                <a:cxn ang="0">
                  <a:pos x="0" y="379"/>
                </a:cxn>
                <a:cxn ang="0">
                  <a:pos x="0" y="0"/>
                </a:cxn>
                <a:cxn ang="0">
                  <a:pos x="21" y="14"/>
                </a:cxn>
              </a:cxnLst>
              <a:rect l="0" t="0" r="r" b="b"/>
              <a:pathLst>
                <a:path w="21" h="379">
                  <a:moveTo>
                    <a:pt x="21" y="14"/>
                  </a:moveTo>
                  <a:lnTo>
                    <a:pt x="21" y="369"/>
                  </a:lnTo>
                  <a:lnTo>
                    <a:pt x="0" y="379"/>
                  </a:lnTo>
                  <a:lnTo>
                    <a:pt x="0" y="0"/>
                  </a:lnTo>
                  <a:lnTo>
                    <a:pt x="21" y="14"/>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8" name="Freeform 31"/>
            <p:cNvSpPr>
              <a:spLocks noChangeAspect="1"/>
            </p:cNvSpPr>
            <p:nvPr/>
          </p:nvSpPr>
          <p:spPr bwMode="auto">
            <a:xfrm>
              <a:off x="3041302" y="3488567"/>
              <a:ext cx="31359" cy="592725"/>
            </a:xfrm>
            <a:custGeom>
              <a:avLst/>
              <a:gdLst/>
              <a:ahLst/>
              <a:cxnLst>
                <a:cxn ang="0">
                  <a:pos x="16" y="11"/>
                </a:cxn>
                <a:cxn ang="0">
                  <a:pos x="16" y="294"/>
                </a:cxn>
                <a:cxn ang="0">
                  <a:pos x="0" y="301"/>
                </a:cxn>
                <a:cxn ang="0">
                  <a:pos x="0" y="0"/>
                </a:cxn>
                <a:cxn ang="0">
                  <a:pos x="16" y="11"/>
                </a:cxn>
              </a:cxnLst>
              <a:rect l="0" t="0" r="r" b="b"/>
              <a:pathLst>
                <a:path w="16" h="301">
                  <a:moveTo>
                    <a:pt x="16" y="11"/>
                  </a:moveTo>
                  <a:lnTo>
                    <a:pt x="16" y="294"/>
                  </a:lnTo>
                  <a:lnTo>
                    <a:pt x="0" y="301"/>
                  </a:lnTo>
                  <a:lnTo>
                    <a:pt x="0" y="0"/>
                  </a:lnTo>
                  <a:lnTo>
                    <a:pt x="16" y="11"/>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29" name="Freeform 32"/>
            <p:cNvSpPr>
              <a:spLocks noChangeAspect="1"/>
            </p:cNvSpPr>
            <p:nvPr/>
          </p:nvSpPr>
          <p:spPr bwMode="auto">
            <a:xfrm>
              <a:off x="3168697" y="3573242"/>
              <a:ext cx="33319" cy="452913"/>
            </a:xfrm>
            <a:custGeom>
              <a:avLst/>
              <a:gdLst/>
              <a:ahLst/>
              <a:cxnLst>
                <a:cxn ang="0">
                  <a:pos x="17" y="10"/>
                </a:cxn>
                <a:cxn ang="0">
                  <a:pos x="17" y="223"/>
                </a:cxn>
                <a:cxn ang="0">
                  <a:pos x="0" y="230"/>
                </a:cxn>
                <a:cxn ang="0">
                  <a:pos x="0" y="0"/>
                </a:cxn>
                <a:cxn ang="0">
                  <a:pos x="17" y="10"/>
                </a:cxn>
              </a:cxnLst>
              <a:rect l="0" t="0" r="r" b="b"/>
              <a:pathLst>
                <a:path w="17" h="230">
                  <a:moveTo>
                    <a:pt x="17" y="10"/>
                  </a:moveTo>
                  <a:lnTo>
                    <a:pt x="17" y="223"/>
                  </a:lnTo>
                  <a:lnTo>
                    <a:pt x="0" y="230"/>
                  </a:lnTo>
                  <a:lnTo>
                    <a:pt x="0" y="0"/>
                  </a:lnTo>
                  <a:lnTo>
                    <a:pt x="17" y="10"/>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30" name="Freeform 33"/>
            <p:cNvSpPr>
              <a:spLocks noChangeAspect="1"/>
            </p:cNvSpPr>
            <p:nvPr/>
          </p:nvSpPr>
          <p:spPr bwMode="auto">
            <a:xfrm>
              <a:off x="3307853" y="3663825"/>
              <a:ext cx="21559" cy="301286"/>
            </a:xfrm>
            <a:custGeom>
              <a:avLst/>
              <a:gdLst/>
              <a:ahLst/>
              <a:cxnLst>
                <a:cxn ang="0">
                  <a:pos x="11" y="7"/>
                </a:cxn>
                <a:cxn ang="0">
                  <a:pos x="11" y="149"/>
                </a:cxn>
                <a:cxn ang="0">
                  <a:pos x="0" y="153"/>
                </a:cxn>
                <a:cxn ang="0">
                  <a:pos x="0" y="0"/>
                </a:cxn>
                <a:cxn ang="0">
                  <a:pos x="11" y="7"/>
                </a:cxn>
              </a:cxnLst>
              <a:rect l="0" t="0" r="r" b="b"/>
              <a:pathLst>
                <a:path w="11" h="153">
                  <a:moveTo>
                    <a:pt x="11" y="7"/>
                  </a:moveTo>
                  <a:lnTo>
                    <a:pt x="11" y="149"/>
                  </a:lnTo>
                  <a:lnTo>
                    <a:pt x="0" y="153"/>
                  </a:lnTo>
                  <a:lnTo>
                    <a:pt x="0" y="0"/>
                  </a:lnTo>
                  <a:lnTo>
                    <a:pt x="11" y="7"/>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31" name="Freeform 34"/>
            <p:cNvSpPr>
              <a:spLocks noChangeAspect="1"/>
            </p:cNvSpPr>
            <p:nvPr/>
          </p:nvSpPr>
          <p:spPr bwMode="auto">
            <a:xfrm>
              <a:off x="3437208" y="3748500"/>
              <a:ext cx="21559" cy="161473"/>
            </a:xfrm>
            <a:custGeom>
              <a:avLst/>
              <a:gdLst/>
              <a:ahLst/>
              <a:cxnLst>
                <a:cxn ang="0">
                  <a:pos x="11" y="6"/>
                </a:cxn>
                <a:cxn ang="0">
                  <a:pos x="11" y="77"/>
                </a:cxn>
                <a:cxn ang="0">
                  <a:pos x="0" y="82"/>
                </a:cxn>
                <a:cxn ang="0">
                  <a:pos x="0" y="0"/>
                </a:cxn>
                <a:cxn ang="0">
                  <a:pos x="11" y="6"/>
                </a:cxn>
              </a:cxnLst>
              <a:rect l="0" t="0" r="r" b="b"/>
              <a:pathLst>
                <a:path w="11" h="82">
                  <a:moveTo>
                    <a:pt x="11" y="6"/>
                  </a:moveTo>
                  <a:lnTo>
                    <a:pt x="11" y="77"/>
                  </a:lnTo>
                  <a:lnTo>
                    <a:pt x="0" y="82"/>
                  </a:lnTo>
                  <a:lnTo>
                    <a:pt x="0" y="0"/>
                  </a:lnTo>
                  <a:lnTo>
                    <a:pt x="11" y="6"/>
                  </a:lnTo>
                  <a:close/>
                </a:path>
              </a:pathLst>
            </a:custGeom>
            <a:solidFill>
              <a:schemeClr val="accent1"/>
            </a:solidFill>
            <a:ln w="9525">
              <a:noFill/>
              <a:round/>
              <a:headEnd/>
              <a:tailEnd/>
            </a:ln>
          </p:spPr>
          <p:txBody>
            <a:bodyPr/>
            <a:lstStyle/>
            <a:p>
              <a:pPr algn="ctr" eaLnBrk="0" hangingPunct="0">
                <a:defRPr/>
              </a:pPr>
              <a:endParaRPr lang="en-US" sz="1800" dirty="0"/>
            </a:p>
          </p:txBody>
        </p:sp>
        <p:sp>
          <p:nvSpPr>
            <p:cNvPr id="32" name="Freeform 35"/>
            <p:cNvSpPr>
              <a:spLocks noChangeAspect="1"/>
            </p:cNvSpPr>
            <p:nvPr/>
          </p:nvSpPr>
          <p:spPr bwMode="auto">
            <a:xfrm>
              <a:off x="3566564" y="3831206"/>
              <a:ext cx="19599" cy="23630"/>
            </a:xfrm>
            <a:custGeom>
              <a:avLst/>
              <a:gdLst/>
              <a:ahLst/>
              <a:cxnLst>
                <a:cxn ang="0">
                  <a:pos x="0" y="12"/>
                </a:cxn>
                <a:cxn ang="0">
                  <a:pos x="0" y="0"/>
                </a:cxn>
                <a:cxn ang="0">
                  <a:pos x="10" y="7"/>
                </a:cxn>
                <a:cxn ang="0">
                  <a:pos x="0" y="12"/>
                </a:cxn>
              </a:cxnLst>
              <a:rect l="0" t="0" r="r" b="b"/>
              <a:pathLst>
                <a:path w="10" h="12">
                  <a:moveTo>
                    <a:pt x="0" y="12"/>
                  </a:moveTo>
                  <a:lnTo>
                    <a:pt x="0" y="0"/>
                  </a:lnTo>
                  <a:lnTo>
                    <a:pt x="10" y="7"/>
                  </a:lnTo>
                  <a:lnTo>
                    <a:pt x="0" y="12"/>
                  </a:lnTo>
                  <a:close/>
                </a:path>
              </a:pathLst>
            </a:custGeom>
            <a:solidFill>
              <a:schemeClr val="accent1"/>
            </a:solidFill>
            <a:ln w="9525">
              <a:noFill/>
              <a:round/>
              <a:headEnd/>
              <a:tailEnd/>
            </a:ln>
          </p:spPr>
          <p:txBody>
            <a:bodyPr/>
            <a:lstStyle/>
            <a:p>
              <a:pPr algn="ctr" eaLnBrk="0" hangingPunct="0">
                <a:defRPr/>
              </a:pPr>
              <a:endParaRPr lang="en-US" sz="1800" dirty="0"/>
            </a:p>
          </p:txBody>
        </p:sp>
      </p:grpSp>
      <p:sp>
        <p:nvSpPr>
          <p:cNvPr id="33" name="Freeform 36"/>
          <p:cNvSpPr>
            <a:spLocks/>
          </p:cNvSpPr>
          <p:nvPr userDrawn="1"/>
        </p:nvSpPr>
        <p:spPr bwMode="auto">
          <a:xfrm>
            <a:off x="3592737" y="1073749"/>
            <a:ext cx="6475188" cy="2767815"/>
          </a:xfrm>
          <a:custGeom>
            <a:avLst/>
            <a:gdLst/>
            <a:ahLst/>
            <a:cxnLst>
              <a:cxn ang="0">
                <a:pos x="0" y="1736"/>
              </a:cxn>
              <a:cxn ang="0">
                <a:pos x="4058" y="0"/>
              </a:cxn>
              <a:cxn ang="0">
                <a:pos x="4053" y="570"/>
              </a:cxn>
              <a:cxn ang="0">
                <a:pos x="0" y="1736"/>
              </a:cxn>
            </a:cxnLst>
            <a:rect l="0" t="0" r="r" b="b"/>
            <a:pathLst>
              <a:path w="4058" h="1736">
                <a:moveTo>
                  <a:pt x="0" y="1736"/>
                </a:moveTo>
                <a:lnTo>
                  <a:pt x="4058" y="0"/>
                </a:lnTo>
                <a:lnTo>
                  <a:pt x="4053" y="570"/>
                </a:lnTo>
                <a:lnTo>
                  <a:pt x="0" y="1736"/>
                </a:lnTo>
                <a:close/>
              </a:path>
            </a:pathLst>
          </a:custGeom>
          <a:solidFill>
            <a:schemeClr val="accent6"/>
          </a:solidFill>
          <a:ln w="9525">
            <a:noFill/>
            <a:round/>
            <a:headEnd/>
            <a:tailEnd/>
          </a:ln>
          <a:effectLst/>
        </p:spPr>
        <p:txBody>
          <a:bodyPr/>
          <a:lstStyle/>
          <a:p>
            <a:pPr algn="ctr" eaLnBrk="0" hangingPunct="0">
              <a:defRPr/>
            </a:pPr>
            <a:endParaRPr lang="en-US" sz="1800" dirty="0"/>
          </a:p>
        </p:txBody>
      </p:sp>
      <p:sp>
        <p:nvSpPr>
          <p:cNvPr id="2748420" name="Rectangle 4"/>
          <p:cNvSpPr>
            <a:spLocks noGrp="1" noChangeArrowheads="1"/>
          </p:cNvSpPr>
          <p:nvPr userDrawn="1">
            <p:ph type="subTitle" idx="1"/>
          </p:nvPr>
        </p:nvSpPr>
        <p:spPr>
          <a:xfrm>
            <a:off x="3592741" y="5560396"/>
            <a:ext cx="6112828" cy="1104516"/>
          </a:xfrm>
        </p:spPr>
        <p:txBody>
          <a:bodyPr/>
          <a:lstStyle>
            <a:lvl1pPr marL="0" indent="0">
              <a:spcBef>
                <a:spcPct val="0"/>
              </a:spcBef>
              <a:buFont typeface="EYInterstate" pitchFamily="2" charset="0"/>
              <a:buNone/>
              <a:defRPr sz="1600"/>
            </a:lvl1pPr>
          </a:lstStyle>
          <a:p>
            <a:r>
              <a:rPr lang="en-US" dirty="0"/>
              <a:t>Click to edit Master subtitle style</a:t>
            </a:r>
          </a:p>
        </p:txBody>
      </p:sp>
      <p:sp>
        <p:nvSpPr>
          <p:cNvPr id="35" name="Title 34"/>
          <p:cNvSpPr>
            <a:spLocks noGrp="1"/>
          </p:cNvSpPr>
          <p:nvPr userDrawn="1">
            <p:ph type="title"/>
          </p:nvPr>
        </p:nvSpPr>
        <p:spPr>
          <a:xfrm>
            <a:off x="3592740" y="4876800"/>
            <a:ext cx="4880692" cy="517182"/>
          </a:xfrm>
        </p:spPr>
        <p:txBody>
          <a:bodyPr/>
          <a:lstStyle>
            <a:lvl1pPr>
              <a:defRPr sz="2400"/>
            </a:lvl1pPr>
          </a:lstStyle>
          <a:p>
            <a:r>
              <a:rPr lang="en-US" dirty="0"/>
              <a:t>Click to edit Master title style</a:t>
            </a:r>
          </a:p>
        </p:txBody>
      </p:sp>
    </p:spTree>
    <p:extLst>
      <p:ext uri="{BB962C8B-B14F-4D97-AF65-F5344CB8AC3E}">
        <p14:creationId xmlns:p14="http://schemas.microsoft.com/office/powerpoint/2010/main" val="4101201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 Letter">
    <p:spTree>
      <p:nvGrpSpPr>
        <p:cNvPr id="1" name=""/>
        <p:cNvGrpSpPr/>
        <p:nvPr/>
      </p:nvGrpSpPr>
      <p:grpSpPr>
        <a:xfrm>
          <a:off x="0" y="0"/>
          <a:ext cx="0" cy="0"/>
          <a:chOff x="0" y="0"/>
          <a:chExt cx="0" cy="0"/>
        </a:xfrm>
      </p:grpSpPr>
      <p:sp>
        <p:nvSpPr>
          <p:cNvPr id="36" name="Rectangle 2"/>
          <p:cNvSpPr>
            <a:spLocks noGrp="1" noChangeArrowheads="1"/>
          </p:cNvSpPr>
          <p:nvPr>
            <p:ph idx="1"/>
          </p:nvPr>
        </p:nvSpPr>
        <p:spPr bwMode="auto">
          <a:xfrm>
            <a:off x="686452" y="2214232"/>
            <a:ext cx="8673575" cy="4840620"/>
          </a:xfrm>
          <a:prstGeom prst="rect">
            <a:avLst/>
          </a:prstGeom>
          <a:noFill/>
          <a:ln w="9525">
            <a:noFill/>
            <a:miter lim="800000"/>
            <a:headEnd/>
            <a:tailEnd/>
          </a:ln>
        </p:spPr>
        <p:txBody>
          <a:bodyPr/>
          <a:lstStyle>
            <a:lvl1pPr marL="0" indent="0" algn="l" defTabSz="1019175" rtl="0" eaLnBrk="0" fontAlgn="base" hangingPunct="0">
              <a:spcBef>
                <a:spcPts val="900"/>
              </a:spcBef>
              <a:spcAft>
                <a:spcPts val="0"/>
              </a:spcAft>
              <a:buClr>
                <a:schemeClr val="accent1"/>
              </a:buClr>
              <a:buFont typeface="EYInterstate" pitchFamily="2" charset="0"/>
              <a:buNone/>
              <a:tabLst>
                <a:tab pos="5783263" algn="l"/>
              </a:tabLst>
              <a:defRPr lang="en-US" sz="1200" dirty="0" smtClean="0">
                <a:solidFill>
                  <a:schemeClr val="tx2"/>
                </a:solidFill>
                <a:latin typeface="+mn-lt"/>
                <a:ea typeface="+mn-ea"/>
                <a:cs typeface="+mn-cs"/>
              </a:defRPr>
            </a:lvl1pPr>
            <a:lvl2pPr marL="168275" indent="-168275" algn="l" defTabSz="1019175" rtl="0" eaLnBrk="0" fontAlgn="base" hangingPunct="0">
              <a:spcBef>
                <a:spcPts val="300"/>
              </a:spcBef>
              <a:spcAft>
                <a:spcPct val="0"/>
              </a:spcAft>
              <a:buClr>
                <a:schemeClr val="accent1"/>
              </a:buClr>
              <a:buFont typeface="EYInterstate Light" pitchFamily="2" charset="0"/>
              <a:buChar char="•"/>
              <a:tabLst>
                <a:tab pos="5738813" algn="l"/>
              </a:tabLst>
              <a:defRPr lang="en-US" sz="1200" dirty="0" smtClean="0">
                <a:solidFill>
                  <a:schemeClr val="tx2"/>
                </a:solidFill>
                <a:latin typeface="+mn-lt"/>
                <a:ea typeface="+mn-ea"/>
                <a:cs typeface="+mn-cs"/>
              </a:defRPr>
            </a:lvl2pPr>
            <a:lvl3pPr marL="344488" indent="-176213" algn="l" defTabSz="1019175" rtl="0" eaLnBrk="0" fontAlgn="base" hangingPunct="0">
              <a:spcBef>
                <a:spcPts val="300"/>
              </a:spcBef>
              <a:spcAft>
                <a:spcPct val="0"/>
              </a:spcAft>
              <a:buClr>
                <a:schemeClr val="accent1"/>
              </a:buClr>
              <a:buFont typeface="EYInterstate Light" pitchFamily="2" charset="0"/>
              <a:buChar char="•"/>
              <a:tabLst>
                <a:tab pos="5738813" algn="l"/>
              </a:tabLst>
              <a:defRPr lang="en-US" sz="1200" dirty="0" smtClean="0">
                <a:solidFill>
                  <a:schemeClr val="tx2"/>
                </a:solidFill>
                <a:latin typeface="+mn-lt"/>
                <a:ea typeface="+mn-ea"/>
                <a:cs typeface="+mn-cs"/>
              </a:defRPr>
            </a:lvl3pPr>
            <a:lvl4pPr marL="512763" indent="-168275" algn="l" defTabSz="1019175" rtl="0" eaLnBrk="0" fontAlgn="base" hangingPunct="0">
              <a:spcBef>
                <a:spcPts val="300"/>
              </a:spcBef>
              <a:spcAft>
                <a:spcPct val="0"/>
              </a:spcAft>
              <a:buClr>
                <a:schemeClr val="accent1"/>
              </a:buClr>
              <a:buFont typeface="EYInterstate Light" pitchFamily="2" charset="0"/>
              <a:buChar char="•"/>
              <a:tabLst>
                <a:tab pos="5738813" algn="l"/>
              </a:tabLst>
              <a:defRPr lang="en-US" sz="1200" dirty="0" smtClean="0">
                <a:solidFill>
                  <a:schemeClr val="tx2"/>
                </a:solidFill>
                <a:latin typeface="+mn-lt"/>
                <a:ea typeface="+mn-ea"/>
                <a:cs typeface="+mn-cs"/>
              </a:defRPr>
            </a:lvl4pPr>
            <a:lvl5pPr marL="690563" indent="-177800" algn="l" defTabSz="1019175" rtl="0" eaLnBrk="0" fontAlgn="base" hangingPunct="0">
              <a:spcBef>
                <a:spcPts val="300"/>
              </a:spcBef>
              <a:spcAft>
                <a:spcPct val="0"/>
              </a:spcAft>
              <a:buClr>
                <a:schemeClr val="accent1"/>
              </a:buClr>
              <a:buFont typeface="EYInterstate Light" pitchFamily="2" charset="0"/>
              <a:buChar char="•"/>
              <a:tabLst>
                <a:tab pos="5738813" algn="l"/>
              </a:tabLst>
              <a:defRPr lang="en-US" sz="1200" dirty="0" smtClean="0">
                <a:solidFill>
                  <a:schemeClr val="tx2"/>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50469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spcBef>
                <a:spcPts val="300"/>
              </a:spcBef>
              <a:spcAft>
                <a:spcPts val="300"/>
              </a:spcAft>
              <a:buClr>
                <a:schemeClr val="accent1"/>
              </a:buClr>
              <a:buFont typeface="EYInterstate Light" pitchFamily="2" charset="0"/>
              <a:buChar char="•"/>
              <a:defRPr>
                <a:solidFill>
                  <a:schemeClr val="tx2"/>
                </a:solidFill>
              </a:defRPr>
            </a:lvl1pPr>
            <a:lvl2pPr>
              <a:spcBef>
                <a:spcPts val="300"/>
              </a:spcBef>
              <a:buClr>
                <a:schemeClr val="accent1"/>
              </a:buClr>
              <a:buFont typeface="EYInterstate Light" pitchFamily="2" charset="0"/>
              <a:buChar char="•"/>
              <a:defRPr>
                <a:solidFill>
                  <a:schemeClr val="tx2"/>
                </a:solidFill>
              </a:defRPr>
            </a:lvl2pPr>
            <a:lvl3pPr>
              <a:spcBef>
                <a:spcPts val="300"/>
              </a:spcBef>
              <a:buClr>
                <a:schemeClr val="accent1"/>
              </a:buClr>
              <a:buFont typeface="EYInterstate Light" pitchFamily="2" charset="0"/>
              <a:buChar char="•"/>
              <a:defRPr>
                <a:solidFill>
                  <a:schemeClr val="tx2"/>
                </a:solidFill>
              </a:defRPr>
            </a:lvl3pPr>
            <a:lvl4pPr>
              <a:spcBef>
                <a:spcPts val="300"/>
              </a:spcBef>
              <a:buClr>
                <a:schemeClr val="accent1"/>
              </a:buClr>
              <a:buFont typeface="EYInterstate Light" pitchFamily="2" charset="0"/>
              <a:buChar char="•"/>
              <a:defRPr>
                <a:solidFill>
                  <a:schemeClr val="tx2"/>
                </a:solidFill>
              </a:defRPr>
            </a:lvl4pPr>
            <a:lvl5pPr>
              <a:spcBef>
                <a:spcPts val="300"/>
              </a:spcBef>
              <a:buClr>
                <a:schemeClr val="accent1"/>
              </a:buClr>
              <a:buFont typeface="EYInterstate Light" pitchFamily="2" charset="0"/>
              <a:buChar cha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5509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No first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86449" y="1905001"/>
            <a:ext cx="8674371" cy="4994557"/>
          </a:xfrm>
        </p:spPr>
        <p:txBody>
          <a:bodyPr/>
          <a:lstStyle>
            <a:lvl1pPr marL="0" indent="0">
              <a:spcBef>
                <a:spcPts val="300"/>
              </a:spcBef>
              <a:spcAft>
                <a:spcPts val="300"/>
              </a:spcAft>
              <a:buNone/>
              <a:defRPr b="0">
                <a:solidFill>
                  <a:schemeClr val="tx2"/>
                </a:solidFill>
              </a:defRPr>
            </a:lvl1pPr>
            <a:lvl2pPr marL="168275" indent="-168275">
              <a:spcBef>
                <a:spcPts val="300"/>
              </a:spcBef>
              <a:buClr>
                <a:schemeClr val="accent1"/>
              </a:buClr>
              <a:buFont typeface="EYInterstate Light" pitchFamily="2" charset="0"/>
              <a:buChar char="•"/>
              <a:defRPr>
                <a:solidFill>
                  <a:schemeClr val="tx2"/>
                </a:solidFill>
              </a:defRPr>
            </a:lvl2pPr>
            <a:lvl3pPr marL="344488" indent="-176213">
              <a:spcBef>
                <a:spcPts val="300"/>
              </a:spcBef>
              <a:buClr>
                <a:schemeClr val="accent1"/>
              </a:buClr>
              <a:buFont typeface="EYInterstate Light" pitchFamily="2" charset="0"/>
              <a:buChar char="•"/>
              <a:tabLst/>
              <a:defRPr>
                <a:solidFill>
                  <a:schemeClr val="tx2"/>
                </a:solidFill>
              </a:defRPr>
            </a:lvl3pPr>
            <a:lvl4pPr marL="512763" indent="-168275">
              <a:spcBef>
                <a:spcPts val="300"/>
              </a:spcBef>
              <a:buClr>
                <a:schemeClr val="accent1"/>
              </a:buClr>
              <a:buFont typeface="EYInterstate Light" pitchFamily="2" charset="0"/>
              <a:buChar char="•"/>
              <a:defRPr>
                <a:solidFill>
                  <a:schemeClr val="tx2"/>
                </a:solidFill>
              </a:defRPr>
            </a:lvl4pPr>
            <a:lvl5pPr marL="690563" indent="-177800">
              <a:spcBef>
                <a:spcPts val="300"/>
              </a:spcBef>
              <a:buClr>
                <a:schemeClr val="accent1"/>
              </a:buClr>
              <a:buFont typeface="EYInterstate Light" pitchFamily="2" charset="0"/>
              <a:buChar cha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94181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6452" y="1905001"/>
            <a:ext cx="4274991" cy="4994557"/>
          </a:xfrm>
          <a:noFill/>
          <a:ln w="9525">
            <a:noFill/>
            <a:miter lim="800000"/>
            <a:headEnd/>
            <a:tailEnd/>
          </a:ln>
        </p:spPr>
        <p:txBody>
          <a:bodyPr/>
          <a:lstStyle>
            <a:lvl1pPr algn="l" defTabSz="1019175" rtl="0" eaLnBrk="0" fontAlgn="base" hangingPunct="0">
              <a:spcBef>
                <a:spcPts val="300"/>
              </a:spcBef>
              <a:spcAft>
                <a:spcPts val="300"/>
              </a:spcAft>
              <a:buClr>
                <a:schemeClr val="accent1"/>
              </a:buClr>
              <a:buFont typeface="EYInterstate Light" pitchFamily="2" charset="0"/>
              <a:buChar char="•"/>
              <a:defRPr lang="en-US" sz="1200" smtClean="0">
                <a:solidFill>
                  <a:schemeClr val="tx2"/>
                </a:solidFill>
                <a:latin typeface="+mn-lt"/>
                <a:ea typeface="+mn-ea"/>
                <a:cs typeface="+mn-cs"/>
              </a:defRPr>
            </a:lvl1pPr>
            <a:lvl2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2pPr>
            <a:lvl3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3pPr>
            <a:lvl4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1"/>
              </a:buClr>
              <a:buFont typeface="EYInterstate Light" pitchFamily="2" charset="0"/>
              <a:buChar char="•"/>
              <a:defRPr lang="en-US" sz="120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04992" y="1905001"/>
            <a:ext cx="4255828" cy="4994557"/>
          </a:xfrm>
          <a:noFill/>
          <a:ln w="9525">
            <a:noFill/>
            <a:miter lim="800000"/>
            <a:headEnd/>
            <a:tailEnd/>
          </a:ln>
        </p:spPr>
        <p:txBody>
          <a:bodyPr/>
          <a:lstStyle>
            <a:lvl1pPr algn="l" defTabSz="1019175" rtl="0" eaLnBrk="0" fontAlgn="base" hangingPunct="0">
              <a:spcBef>
                <a:spcPts val="300"/>
              </a:spcBef>
              <a:spcAft>
                <a:spcPts val="300"/>
              </a:spcAft>
              <a:buClr>
                <a:schemeClr val="accent1"/>
              </a:buClr>
              <a:buFont typeface="EYInterstate Light" pitchFamily="2" charset="0"/>
              <a:buChar char="•"/>
              <a:defRPr lang="en-US" sz="1200" smtClean="0">
                <a:solidFill>
                  <a:schemeClr val="tx2"/>
                </a:solidFill>
                <a:latin typeface="+mn-lt"/>
                <a:ea typeface="+mn-ea"/>
                <a:cs typeface="+mn-cs"/>
              </a:defRPr>
            </a:lvl1pPr>
            <a:lvl2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2pPr>
            <a:lvl3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3pPr>
            <a:lvl4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1"/>
              </a:buClr>
              <a:buFont typeface="EYInterstate Light" pitchFamily="2" charset="0"/>
              <a:buChar char="•"/>
              <a:defRPr lang="en-US" sz="120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2440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6452" y="1905001"/>
            <a:ext cx="4274991" cy="4994557"/>
          </a:xfrm>
          <a:noFill/>
          <a:ln w="9525">
            <a:noFill/>
            <a:miter lim="800000"/>
            <a:headEnd/>
            <a:tailEnd/>
          </a:ln>
        </p:spPr>
        <p:txBody>
          <a:bodyPr/>
          <a:lstStyle>
            <a:lvl1pPr marL="0" indent="0" algn="l" defTabSz="1019175" rtl="0" eaLnBrk="0" fontAlgn="base" hangingPunct="0">
              <a:spcBef>
                <a:spcPts val="300"/>
              </a:spcBef>
              <a:spcAft>
                <a:spcPts val="300"/>
              </a:spcAft>
              <a:buClr>
                <a:schemeClr val="accent1"/>
              </a:buClr>
              <a:buFont typeface="EYInterstate" pitchFamily="2" charset="0"/>
              <a:buNone/>
              <a:defRPr lang="en-US" sz="1000" b="1" smtClean="0">
                <a:solidFill>
                  <a:schemeClr val="tx2"/>
                </a:solidFill>
                <a:latin typeface="+mj-lt"/>
                <a:ea typeface="+mn-ea"/>
                <a:cs typeface="+mn-cs"/>
              </a:defRPr>
            </a:lvl1pPr>
            <a:lvl2pPr marL="114300" indent="-114300" algn="l" defTabSz="1019175" rtl="0" eaLnBrk="0" fontAlgn="base" hangingPunct="0">
              <a:spcBef>
                <a:spcPts val="300"/>
              </a:spcBef>
              <a:spcAft>
                <a:spcPct val="0"/>
              </a:spcAft>
              <a:buClr>
                <a:schemeClr val="accent2"/>
              </a:buClr>
              <a:buFont typeface="EYInterstate Light" pitchFamily="2" charset="0"/>
              <a:buChar char="•"/>
              <a:defRPr lang="en-US" sz="1000" smtClean="0">
                <a:solidFill>
                  <a:schemeClr val="tx2"/>
                </a:solidFill>
                <a:latin typeface="+mn-lt"/>
                <a:ea typeface="+mn-ea"/>
                <a:cs typeface="+mn-cs"/>
              </a:defRPr>
            </a:lvl2pPr>
            <a:lvl3pPr marL="288925" indent="-174625" algn="l" defTabSz="1019175" rtl="0" eaLnBrk="0" fontAlgn="base" hangingPunct="0">
              <a:spcBef>
                <a:spcPts val="300"/>
              </a:spcBef>
              <a:spcAft>
                <a:spcPct val="0"/>
              </a:spcAft>
              <a:buClr>
                <a:schemeClr val="accent2"/>
              </a:buClr>
              <a:buFont typeface="EYInterstate Light" pitchFamily="2" charset="0"/>
              <a:buChar char="•"/>
              <a:defRPr lang="en-US" sz="1000" smtClean="0">
                <a:solidFill>
                  <a:schemeClr val="tx2"/>
                </a:solidFill>
                <a:latin typeface="+mn-lt"/>
                <a:ea typeface="+mn-ea"/>
                <a:cs typeface="+mn-cs"/>
              </a:defRPr>
            </a:lvl3pPr>
            <a:lvl4pPr marL="457200" indent="-168275" algn="l" defTabSz="1019175" rtl="0" eaLnBrk="0" fontAlgn="base" hangingPunct="0">
              <a:spcBef>
                <a:spcPts val="300"/>
              </a:spcBef>
              <a:spcAft>
                <a:spcPct val="0"/>
              </a:spcAft>
              <a:buClr>
                <a:schemeClr val="accent2"/>
              </a:buClr>
              <a:buFont typeface="EYInterstate Light" pitchFamily="2" charset="0"/>
              <a:buChar char="•"/>
              <a:defRPr lang="en-US" sz="10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2"/>
              </a:buClr>
              <a:buFont typeface="EYInterstate Light" pitchFamily="2" charset="0"/>
              <a:buChar char="•"/>
              <a:defRPr lang="en-US" sz="100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sz="half" idx="10"/>
          </p:nvPr>
        </p:nvSpPr>
        <p:spPr>
          <a:xfrm>
            <a:off x="5104992" y="1905001"/>
            <a:ext cx="4255828" cy="4994557"/>
          </a:xfrm>
          <a:noFill/>
          <a:ln w="9525">
            <a:noFill/>
            <a:miter lim="800000"/>
            <a:headEnd/>
            <a:tailEnd/>
          </a:ln>
        </p:spPr>
        <p:txBody>
          <a:bodyPr/>
          <a:lstStyle>
            <a:lvl1pPr marL="0" indent="0" algn="l" defTabSz="1019175" rtl="0" eaLnBrk="0" fontAlgn="base" hangingPunct="0">
              <a:spcBef>
                <a:spcPts val="300"/>
              </a:spcBef>
              <a:spcAft>
                <a:spcPts val="300"/>
              </a:spcAft>
              <a:buClr>
                <a:schemeClr val="accent1"/>
              </a:buClr>
              <a:buFont typeface="EYInterstate" pitchFamily="2" charset="0"/>
              <a:buNone/>
              <a:defRPr lang="en-US" sz="1000" b="1" smtClean="0">
                <a:solidFill>
                  <a:schemeClr val="tx2"/>
                </a:solidFill>
                <a:latin typeface="+mj-lt"/>
                <a:ea typeface="+mn-ea"/>
                <a:cs typeface="+mn-cs"/>
              </a:defRPr>
            </a:lvl1pPr>
            <a:lvl2pPr marL="114300" indent="-114300" algn="l" defTabSz="1019175" rtl="0" eaLnBrk="0" fontAlgn="base" hangingPunct="0">
              <a:spcBef>
                <a:spcPts val="300"/>
              </a:spcBef>
              <a:spcAft>
                <a:spcPct val="0"/>
              </a:spcAft>
              <a:buClr>
                <a:schemeClr val="accent2"/>
              </a:buClr>
              <a:buFont typeface="EYInterstate Light" pitchFamily="2" charset="0"/>
              <a:buChar char="•"/>
              <a:defRPr lang="en-US" sz="1000" smtClean="0">
                <a:solidFill>
                  <a:schemeClr val="tx2"/>
                </a:solidFill>
                <a:latin typeface="+mn-lt"/>
                <a:ea typeface="+mn-ea"/>
                <a:cs typeface="+mn-cs"/>
              </a:defRPr>
            </a:lvl2pPr>
            <a:lvl3pPr marL="288925" indent="-174625" algn="l" defTabSz="1019175" rtl="0" eaLnBrk="0" fontAlgn="base" hangingPunct="0">
              <a:spcBef>
                <a:spcPts val="300"/>
              </a:spcBef>
              <a:spcAft>
                <a:spcPct val="0"/>
              </a:spcAft>
              <a:buClr>
                <a:schemeClr val="accent2"/>
              </a:buClr>
              <a:buFont typeface="EYInterstate Light" pitchFamily="2" charset="0"/>
              <a:buChar char="•"/>
              <a:defRPr lang="en-US" sz="1000" smtClean="0">
                <a:solidFill>
                  <a:schemeClr val="tx2"/>
                </a:solidFill>
                <a:latin typeface="+mn-lt"/>
                <a:ea typeface="+mn-ea"/>
                <a:cs typeface="+mn-cs"/>
              </a:defRPr>
            </a:lvl3pPr>
            <a:lvl4pPr marL="457200" indent="-168275" algn="l" defTabSz="1019175" rtl="0" eaLnBrk="0" fontAlgn="base" hangingPunct="0">
              <a:spcBef>
                <a:spcPts val="300"/>
              </a:spcBef>
              <a:spcAft>
                <a:spcPct val="0"/>
              </a:spcAft>
              <a:buClr>
                <a:schemeClr val="accent2"/>
              </a:buClr>
              <a:buFont typeface="EYInterstate Light" pitchFamily="2" charset="0"/>
              <a:buChar char="•"/>
              <a:defRPr lang="en-US" sz="10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2"/>
              </a:buClr>
              <a:buFont typeface="EYInterstate Light" pitchFamily="2" charset="0"/>
              <a:buChar char="•"/>
              <a:defRPr lang="en-US" sz="100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2656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686450" y="914400"/>
            <a:ext cx="8674370" cy="517182"/>
          </a:xfrm>
          <a:prstGeom prst="rect">
            <a:avLst/>
          </a:prstGeom>
          <a:noFill/>
          <a:ln w="9525">
            <a:noFill/>
            <a:miter lim="800000"/>
            <a:headEnd/>
            <a:tailEnd/>
          </a:ln>
        </p:spPr>
        <p:txBody>
          <a:bodyPr/>
          <a:lstStyle/>
          <a:p>
            <a:pPr lvl="0"/>
            <a:r>
              <a:rPr lang="en-US" dirty="0"/>
              <a:t>Click to edit Master title style</a:t>
            </a:r>
          </a:p>
        </p:txBody>
      </p:sp>
      <p:sp>
        <p:nvSpPr>
          <p:cNvPr id="6" name="Content Placeholder 2"/>
          <p:cNvSpPr>
            <a:spLocks noGrp="1"/>
          </p:cNvSpPr>
          <p:nvPr>
            <p:ph sz="half" idx="1"/>
          </p:nvPr>
        </p:nvSpPr>
        <p:spPr>
          <a:xfrm>
            <a:off x="686452" y="3133512"/>
            <a:ext cx="4274991" cy="3953091"/>
          </a:xfrm>
          <a:noFill/>
          <a:ln w="9525">
            <a:noFill/>
            <a:miter lim="800000"/>
            <a:headEnd/>
            <a:tailEnd/>
          </a:ln>
        </p:spPr>
        <p:txBody>
          <a:bodyPr/>
          <a:lstStyle>
            <a:lvl1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1pPr>
            <a:lvl2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2pPr>
            <a:lvl3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3pPr>
            <a:lvl4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1"/>
              </a:buClr>
              <a:buFont typeface="EYInterstate Light" pitchFamily="2" charset="0"/>
              <a:buChar char="•"/>
              <a:defRPr lang="en-US" sz="120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p:cNvSpPr>
            <a:spLocks noGrp="1"/>
          </p:cNvSpPr>
          <p:nvPr>
            <p:ph sz="half" idx="2"/>
          </p:nvPr>
        </p:nvSpPr>
        <p:spPr>
          <a:xfrm>
            <a:off x="5104992" y="3133512"/>
            <a:ext cx="4255828" cy="3953091"/>
          </a:xfrm>
          <a:noFill/>
          <a:ln w="9525">
            <a:noFill/>
            <a:miter lim="800000"/>
            <a:headEnd/>
            <a:tailEnd/>
          </a:ln>
        </p:spPr>
        <p:txBody>
          <a:bodyPr/>
          <a:lstStyle>
            <a:lvl1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1pPr>
            <a:lvl2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2pPr>
            <a:lvl3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3pPr>
            <a:lvl4pPr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1"/>
              </a:buClr>
              <a:buFont typeface="EYInterstate Light" pitchFamily="2" charset="0"/>
              <a:buChar char="•"/>
              <a:defRPr lang="en-US" sz="120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p:nvPr>
        </p:nvSpPr>
        <p:spPr>
          <a:xfrm>
            <a:off x="686449" y="1905000"/>
            <a:ext cx="8674371" cy="1143000"/>
          </a:xfrm>
          <a:noFill/>
          <a:ln w="9525">
            <a:noFill/>
            <a:miter lim="800000"/>
            <a:headEnd/>
            <a:tailEnd/>
          </a:ln>
        </p:spPr>
        <p:txBody>
          <a:bodyPr/>
          <a:lstStyle>
            <a:lvl1pPr marL="0" indent="0" algn="l" defTabSz="1019175" rtl="0" eaLnBrk="0" fontAlgn="base" hangingPunct="0">
              <a:spcBef>
                <a:spcPts val="300"/>
              </a:spcBef>
              <a:spcAft>
                <a:spcPts val="300"/>
              </a:spcAft>
              <a:buClr>
                <a:schemeClr val="accent1"/>
              </a:buClr>
              <a:buFont typeface="EYInterstate" pitchFamily="2" charset="0"/>
              <a:buNone/>
              <a:defRPr lang="en-US" sz="1200" smtClean="0">
                <a:solidFill>
                  <a:schemeClr val="tx2"/>
                </a:solidFill>
                <a:latin typeface="+mn-lt"/>
                <a:ea typeface="+mn-ea"/>
                <a:cs typeface="+mn-cs"/>
              </a:defRPr>
            </a:lvl1pPr>
            <a:lvl2pPr marL="112713" indent="-112713"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2pPr>
            <a:lvl3pPr marL="233363" indent="-120650"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3pPr>
            <a:lvl4pPr marL="401638" indent="-168275" algn="l" defTabSz="1019175" rtl="0" eaLnBrk="0" fontAlgn="base" hangingPunct="0">
              <a:spcBef>
                <a:spcPts val="300"/>
              </a:spcBef>
              <a:spcAft>
                <a:spcPct val="0"/>
              </a:spcAft>
              <a:buClr>
                <a:schemeClr val="accent1"/>
              </a:buClr>
              <a:buFont typeface="EYInterstate Light" pitchFamily="2" charset="0"/>
              <a:buChar char="•"/>
              <a:defRPr lang="en-US" sz="1200" smtClean="0">
                <a:solidFill>
                  <a:schemeClr val="tx2"/>
                </a:solidFill>
                <a:latin typeface="+mn-lt"/>
                <a:ea typeface="+mn-ea"/>
                <a:cs typeface="+mn-cs"/>
              </a:defRPr>
            </a:lvl4pPr>
            <a:lvl5pPr algn="l" defTabSz="1019175" rtl="0" eaLnBrk="0" fontAlgn="base" hangingPunct="0">
              <a:spcBef>
                <a:spcPts val="300"/>
              </a:spcBef>
              <a:spcAft>
                <a:spcPct val="0"/>
              </a:spcAft>
              <a:buClr>
                <a:schemeClr val="accent1"/>
              </a:buClr>
              <a:buFont typeface="EYInterstate Light" pitchFamily="2" charset="0"/>
              <a:buChar char="•"/>
              <a:defRPr lang="en-US" sz="1200" dirty="0" smtClean="0">
                <a:solidFill>
                  <a:schemeClr val="tx2"/>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8823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6450" y="914400"/>
            <a:ext cx="8674370" cy="517182"/>
          </a:xfrm>
        </p:spPr>
        <p:txBody>
          <a:bodyPr/>
          <a:lstStyle/>
          <a:p>
            <a:r>
              <a:rPr lang="en-US" dirty="0"/>
              <a:t>Click to edit Master title style</a:t>
            </a:r>
          </a:p>
        </p:txBody>
      </p:sp>
    </p:spTree>
    <p:extLst>
      <p:ext uri="{BB962C8B-B14F-4D97-AF65-F5344CB8AC3E}">
        <p14:creationId xmlns:p14="http://schemas.microsoft.com/office/powerpoint/2010/main" val="3884922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reeform 2"/>
          <p:cNvSpPr/>
          <p:nvPr userDrawn="1"/>
        </p:nvSpPr>
        <p:spPr bwMode="auto">
          <a:xfrm>
            <a:off x="704081" y="2633219"/>
            <a:ext cx="1399610" cy="2349340"/>
          </a:xfrm>
          <a:custGeom>
            <a:avLst/>
            <a:gdLst>
              <a:gd name="connsiteX0" fmla="*/ 0 w 1459832"/>
              <a:gd name="connsiteY0" fmla="*/ 2245895 h 2245895"/>
              <a:gd name="connsiteX1" fmla="*/ 441158 w 1459832"/>
              <a:gd name="connsiteY1" fmla="*/ 0 h 2245895"/>
              <a:gd name="connsiteX2" fmla="*/ 1459832 w 1459832"/>
              <a:gd name="connsiteY2" fmla="*/ 0 h 2245895"/>
              <a:gd name="connsiteX3" fmla="*/ 1459832 w 1459832"/>
              <a:gd name="connsiteY3" fmla="*/ 2245895 h 2245895"/>
              <a:gd name="connsiteX4" fmla="*/ 0 w 1459832"/>
              <a:gd name="connsiteY4" fmla="*/ 2245895 h 224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32" h="2245895">
                <a:moveTo>
                  <a:pt x="0" y="2245895"/>
                </a:moveTo>
                <a:lnTo>
                  <a:pt x="441158" y="0"/>
                </a:lnTo>
                <a:lnTo>
                  <a:pt x="1459832" y="0"/>
                </a:lnTo>
                <a:lnTo>
                  <a:pt x="1459832" y="2245895"/>
                </a:lnTo>
                <a:lnTo>
                  <a:pt x="0" y="2245895"/>
                </a:lnTo>
                <a:close/>
              </a:path>
            </a:pathLst>
          </a:custGeom>
          <a:solidFill>
            <a:schemeClr val="accent6"/>
          </a:solidFill>
          <a:ln w="12700" cap="rnd">
            <a:noFill/>
            <a:prstDash val="sysDot"/>
            <a:round/>
            <a:headEnd type="none" w="sm" len="sm"/>
            <a:tailEnd type="none" w="sm" len="sm"/>
          </a:ln>
        </p:spPr>
        <p:txBody>
          <a:bodyPr/>
          <a:lstStyle/>
          <a:p>
            <a:pPr algn="ctr" eaLnBrk="0" fontAlgn="auto" hangingPunct="0">
              <a:spcBef>
                <a:spcPts val="0"/>
              </a:spcBef>
              <a:spcAft>
                <a:spcPts val="0"/>
              </a:spcAft>
              <a:defRPr/>
            </a:pPr>
            <a:endParaRPr lang="en-US" sz="1800" kern="0" dirty="0">
              <a:solidFill>
                <a:sysClr val="windowText" lastClr="000000"/>
              </a:solidFill>
            </a:endParaRPr>
          </a:p>
        </p:txBody>
      </p:sp>
      <p:sp>
        <p:nvSpPr>
          <p:cNvPr id="4" name="Rectangle 3"/>
          <p:cNvSpPr/>
          <p:nvPr userDrawn="1"/>
        </p:nvSpPr>
        <p:spPr bwMode="auto">
          <a:xfrm>
            <a:off x="1661294" y="2633219"/>
            <a:ext cx="8406634" cy="2349340"/>
          </a:xfrm>
          <a:prstGeom prst="rect">
            <a:avLst/>
          </a:prstGeom>
          <a:solidFill>
            <a:schemeClr val="accent6"/>
          </a:solidFill>
          <a:ln w="12700" cap="rnd">
            <a:noFill/>
            <a:prstDash val="sysDot"/>
            <a:round/>
            <a:headEnd type="none" w="sm" len="sm"/>
            <a:tailEnd type="none" w="sm" len="sm"/>
          </a:ln>
        </p:spPr>
        <p:txBody>
          <a:bodyPr/>
          <a:lstStyle/>
          <a:p>
            <a:pPr algn="ctr" eaLnBrk="0" fontAlgn="auto" hangingPunct="0">
              <a:spcBef>
                <a:spcPts val="0"/>
              </a:spcBef>
              <a:spcAft>
                <a:spcPts val="0"/>
              </a:spcAft>
              <a:defRPr/>
            </a:pPr>
            <a:endParaRPr lang="en-US" sz="1800" kern="0" dirty="0">
              <a:solidFill>
                <a:sysClr val="windowText" lastClr="000000"/>
              </a:solidFill>
            </a:endParaRPr>
          </a:p>
        </p:txBody>
      </p:sp>
      <p:sp>
        <p:nvSpPr>
          <p:cNvPr id="14" name="Text Placeholder 13"/>
          <p:cNvSpPr>
            <a:spLocks noGrp="1"/>
          </p:cNvSpPr>
          <p:nvPr>
            <p:ph type="body" sz="quarter" idx="10"/>
          </p:nvPr>
        </p:nvSpPr>
        <p:spPr>
          <a:xfrm>
            <a:off x="2151511" y="2650111"/>
            <a:ext cx="7331747" cy="2315559"/>
          </a:xfrm>
          <a:noFill/>
          <a:ln w="9525">
            <a:noFill/>
            <a:miter lim="800000"/>
            <a:headEnd/>
            <a:tailEnd/>
          </a:ln>
        </p:spPr>
        <p:txBody>
          <a:bodyPr anchor="ctr"/>
          <a:lstStyle>
            <a:lvl1pPr algn="l" defTabSz="1019175" rtl="0" eaLnBrk="0" fontAlgn="base" hangingPunct="0">
              <a:spcBef>
                <a:spcPct val="0"/>
              </a:spcBef>
              <a:spcAft>
                <a:spcPct val="0"/>
              </a:spcAft>
              <a:buNone/>
              <a:defRPr lang="en-US" sz="2400" dirty="0" smtClean="0">
                <a:solidFill>
                  <a:schemeClr val="tx2"/>
                </a:solidFill>
                <a:latin typeface="+mj-lt"/>
                <a:ea typeface="+mj-ea"/>
                <a:cs typeface="+mj-cs"/>
              </a:defRPr>
            </a:lvl1pPr>
            <a:lvl2pPr marL="0" indent="0" algn="l" defTabSz="1019175" rtl="0" eaLnBrk="0" fontAlgn="base" hangingPunct="0">
              <a:spcBef>
                <a:spcPct val="0"/>
              </a:spcBef>
              <a:spcAft>
                <a:spcPct val="0"/>
              </a:spcAft>
              <a:buNone/>
              <a:defRPr lang="en-US" sz="1800" dirty="0" smtClean="0">
                <a:solidFill>
                  <a:schemeClr val="tx2"/>
                </a:solidFill>
                <a:latin typeface="+mn-lt"/>
                <a:ea typeface="+mj-ea"/>
                <a:cs typeface="+mj-cs"/>
              </a:defRPr>
            </a:lvl2pPr>
            <a:lvl3pPr algn="l" defTabSz="1019175" rtl="0" eaLnBrk="0" fontAlgn="base" hangingPunct="0">
              <a:spcBef>
                <a:spcPct val="0"/>
              </a:spcBef>
              <a:spcAft>
                <a:spcPct val="0"/>
              </a:spcAft>
              <a:defRPr lang="en-US" sz="2400" dirty="0" smtClean="0">
                <a:solidFill>
                  <a:schemeClr val="tx1"/>
                </a:solidFill>
                <a:latin typeface="+mj-lt"/>
                <a:ea typeface="+mj-ea"/>
                <a:cs typeface="+mj-cs"/>
              </a:defRPr>
            </a:lvl3pPr>
            <a:lvl4pPr algn="l" defTabSz="1019175" rtl="0" eaLnBrk="0" fontAlgn="base" hangingPunct="0">
              <a:spcBef>
                <a:spcPct val="0"/>
              </a:spcBef>
              <a:spcAft>
                <a:spcPct val="0"/>
              </a:spcAft>
              <a:defRPr lang="en-US" sz="2400" dirty="0" smtClean="0">
                <a:solidFill>
                  <a:schemeClr val="tx1"/>
                </a:solidFill>
                <a:latin typeface="+mj-lt"/>
                <a:ea typeface="+mj-ea"/>
                <a:cs typeface="+mj-cs"/>
              </a:defRPr>
            </a:lvl4pPr>
            <a:lvl5pPr algn="l" defTabSz="1019175" rtl="0" eaLnBrk="0" fontAlgn="base" hangingPunct="0">
              <a:spcBef>
                <a:spcPct val="0"/>
              </a:spcBef>
              <a:spcAft>
                <a:spcPct val="0"/>
              </a:spcAft>
              <a:defRPr lang="en-US" sz="2400" dirty="0" smtClean="0">
                <a:solidFill>
                  <a:schemeClr val="tx1"/>
                </a:solidFill>
                <a:latin typeface="+mj-lt"/>
                <a:ea typeface="+mj-ea"/>
                <a:cs typeface="+mj-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9821439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reeform 2"/>
          <p:cNvSpPr/>
          <p:nvPr userDrawn="1"/>
        </p:nvSpPr>
        <p:spPr bwMode="auto">
          <a:xfrm rot="10800000">
            <a:off x="7932304" y="2633219"/>
            <a:ext cx="1398115" cy="2349340"/>
          </a:xfrm>
          <a:custGeom>
            <a:avLst/>
            <a:gdLst>
              <a:gd name="connsiteX0" fmla="*/ 0 w 1459832"/>
              <a:gd name="connsiteY0" fmla="*/ 2245895 h 2245895"/>
              <a:gd name="connsiteX1" fmla="*/ 441158 w 1459832"/>
              <a:gd name="connsiteY1" fmla="*/ 0 h 2245895"/>
              <a:gd name="connsiteX2" fmla="*/ 1459832 w 1459832"/>
              <a:gd name="connsiteY2" fmla="*/ 0 h 2245895"/>
              <a:gd name="connsiteX3" fmla="*/ 1459832 w 1459832"/>
              <a:gd name="connsiteY3" fmla="*/ 2245895 h 2245895"/>
              <a:gd name="connsiteX4" fmla="*/ 0 w 1459832"/>
              <a:gd name="connsiteY4" fmla="*/ 2245895 h 224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32" h="2245895">
                <a:moveTo>
                  <a:pt x="0" y="2245895"/>
                </a:moveTo>
                <a:lnTo>
                  <a:pt x="441158" y="0"/>
                </a:lnTo>
                <a:lnTo>
                  <a:pt x="1459832" y="0"/>
                </a:lnTo>
                <a:lnTo>
                  <a:pt x="1459832" y="2245895"/>
                </a:lnTo>
                <a:lnTo>
                  <a:pt x="0" y="2245895"/>
                </a:lnTo>
                <a:close/>
              </a:path>
            </a:pathLst>
          </a:custGeom>
          <a:solidFill>
            <a:schemeClr val="accent3"/>
          </a:solidFill>
          <a:ln w="12700" cap="rnd">
            <a:noFill/>
            <a:prstDash val="sysDot"/>
            <a:round/>
            <a:headEnd type="none" w="sm" len="sm"/>
            <a:tailEnd type="none" w="sm" len="sm"/>
          </a:ln>
        </p:spPr>
        <p:txBody>
          <a:bodyPr/>
          <a:lstStyle/>
          <a:p>
            <a:pPr algn="ctr" eaLnBrk="0" hangingPunct="0">
              <a:defRPr/>
            </a:pPr>
            <a:endParaRPr lang="en-US" sz="1800" dirty="0"/>
          </a:p>
        </p:txBody>
      </p:sp>
      <p:sp>
        <p:nvSpPr>
          <p:cNvPr id="4" name="Rectangle 3"/>
          <p:cNvSpPr/>
          <p:nvPr userDrawn="1"/>
        </p:nvSpPr>
        <p:spPr bwMode="auto">
          <a:xfrm rot="10800000">
            <a:off x="0" y="2633219"/>
            <a:ext cx="8408131" cy="2349340"/>
          </a:xfrm>
          <a:prstGeom prst="rect">
            <a:avLst/>
          </a:prstGeom>
          <a:solidFill>
            <a:schemeClr val="accent3"/>
          </a:solidFill>
          <a:ln w="12700" cap="rnd">
            <a:noFill/>
            <a:prstDash val="sysDot"/>
            <a:round/>
            <a:headEnd type="none" w="sm" len="sm"/>
            <a:tailEnd type="none" w="sm" len="sm"/>
          </a:ln>
        </p:spPr>
        <p:txBody>
          <a:bodyPr/>
          <a:lstStyle/>
          <a:p>
            <a:pPr algn="ctr" eaLnBrk="0" hangingPunct="0">
              <a:defRPr/>
            </a:pPr>
            <a:endParaRPr lang="en-US" sz="1800" dirty="0"/>
          </a:p>
        </p:txBody>
      </p:sp>
      <p:sp>
        <p:nvSpPr>
          <p:cNvPr id="14" name="Text Placeholder 13"/>
          <p:cNvSpPr>
            <a:spLocks noGrp="1"/>
          </p:cNvSpPr>
          <p:nvPr>
            <p:ph type="body" sz="quarter" idx="10"/>
          </p:nvPr>
        </p:nvSpPr>
        <p:spPr>
          <a:xfrm>
            <a:off x="2151511" y="2702992"/>
            <a:ext cx="7331747" cy="2209801"/>
          </a:xfrm>
          <a:noFill/>
          <a:ln w="9525">
            <a:noFill/>
            <a:miter lim="800000"/>
            <a:headEnd/>
            <a:tailEnd/>
          </a:ln>
        </p:spPr>
        <p:txBody>
          <a:bodyPr anchor="ctr"/>
          <a:lstStyle>
            <a:lvl1pPr algn="l" defTabSz="1019175" rtl="0" eaLnBrk="0" fontAlgn="base" hangingPunct="0">
              <a:spcBef>
                <a:spcPct val="0"/>
              </a:spcBef>
              <a:spcAft>
                <a:spcPct val="0"/>
              </a:spcAft>
              <a:buNone/>
              <a:defRPr lang="en-US" sz="2400" dirty="0" smtClean="0">
                <a:solidFill>
                  <a:schemeClr val="tx2"/>
                </a:solidFill>
                <a:latin typeface="+mj-lt"/>
                <a:ea typeface="+mj-ea"/>
                <a:cs typeface="+mj-cs"/>
              </a:defRPr>
            </a:lvl1pPr>
            <a:lvl2pPr marL="0" indent="0" algn="l" defTabSz="1019175" rtl="0" eaLnBrk="0" fontAlgn="base" hangingPunct="0">
              <a:spcBef>
                <a:spcPct val="0"/>
              </a:spcBef>
              <a:spcAft>
                <a:spcPct val="0"/>
              </a:spcAft>
              <a:buNone/>
              <a:defRPr lang="en-US" sz="1800" dirty="0" smtClean="0">
                <a:solidFill>
                  <a:schemeClr val="tx2"/>
                </a:solidFill>
                <a:latin typeface="+mn-lt"/>
                <a:ea typeface="+mj-ea"/>
                <a:cs typeface="+mj-cs"/>
              </a:defRPr>
            </a:lvl2pPr>
            <a:lvl3pPr algn="l" defTabSz="1019175" rtl="0" eaLnBrk="0" fontAlgn="base" hangingPunct="0">
              <a:spcBef>
                <a:spcPct val="0"/>
              </a:spcBef>
              <a:spcAft>
                <a:spcPct val="0"/>
              </a:spcAft>
              <a:defRPr lang="en-US" sz="2400" dirty="0" smtClean="0">
                <a:solidFill>
                  <a:schemeClr val="tx1"/>
                </a:solidFill>
                <a:latin typeface="+mj-lt"/>
                <a:ea typeface="+mj-ea"/>
                <a:cs typeface="+mj-cs"/>
              </a:defRPr>
            </a:lvl3pPr>
            <a:lvl4pPr algn="l" defTabSz="1019175" rtl="0" eaLnBrk="0" fontAlgn="base" hangingPunct="0">
              <a:spcBef>
                <a:spcPct val="0"/>
              </a:spcBef>
              <a:spcAft>
                <a:spcPct val="0"/>
              </a:spcAft>
              <a:defRPr lang="en-US" sz="2400" dirty="0" smtClean="0">
                <a:solidFill>
                  <a:schemeClr val="tx1"/>
                </a:solidFill>
                <a:latin typeface="+mj-lt"/>
                <a:ea typeface="+mj-ea"/>
                <a:cs typeface="+mj-cs"/>
              </a:defRPr>
            </a:lvl4pPr>
            <a:lvl5pPr algn="l" defTabSz="1019175" rtl="0" eaLnBrk="0" fontAlgn="base" hangingPunct="0">
              <a:spcBef>
                <a:spcPct val="0"/>
              </a:spcBef>
              <a:spcAft>
                <a:spcPct val="0"/>
              </a:spcAft>
              <a:defRPr lang="en-US" sz="2400" dirty="0" smtClean="0">
                <a:solidFill>
                  <a:schemeClr val="tx1"/>
                </a:solidFill>
                <a:latin typeface="+mj-lt"/>
                <a:ea typeface="+mj-ea"/>
                <a:cs typeface="+mj-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491849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08698" y="914403"/>
            <a:ext cx="8650534" cy="517525"/>
          </a:xfrm>
        </p:spPr>
        <p:txBody>
          <a:bodyPr/>
          <a:lstStyle/>
          <a:p>
            <a:r>
              <a:rPr lang="en-US"/>
              <a:t>Click to edit Master title style</a:t>
            </a:r>
          </a:p>
        </p:txBody>
      </p:sp>
      <p:sp>
        <p:nvSpPr>
          <p:cNvPr id="3" name="Text Placeholder 2"/>
          <p:cNvSpPr>
            <a:spLocks noGrp="1"/>
          </p:cNvSpPr>
          <p:nvPr>
            <p:ph type="body" sz="half" idx="1"/>
          </p:nvPr>
        </p:nvSpPr>
        <p:spPr>
          <a:xfrm>
            <a:off x="708697" y="1927226"/>
            <a:ext cx="4248995" cy="512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10235" y="1927226"/>
            <a:ext cx="4248995" cy="5127625"/>
          </a:xfrm>
        </p:spPr>
        <p:txBody>
          <a:bodyPr/>
          <a:lstStyle/>
          <a:p>
            <a:pPr lvl="0"/>
            <a:endParaRPr lang="en-US" noProof="0" dirty="0"/>
          </a:p>
        </p:txBody>
      </p:sp>
    </p:spTree>
    <p:extLst>
      <p:ext uri="{BB962C8B-B14F-4D97-AF65-F5344CB8AC3E}">
        <p14:creationId xmlns:p14="http://schemas.microsoft.com/office/powerpoint/2010/main" val="1641034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pic>
        <p:nvPicPr>
          <p:cNvPr id="8" name="Picture 3" descr="C:\Users\samantha.koh\Desktop\14H03580_RF.jpg">
            <a:extLst>
              <a:ext uri="{FF2B5EF4-FFF2-40B4-BE49-F238E27FC236}">
                <a16:creationId xmlns:a16="http://schemas.microsoft.com/office/drawing/2014/main" id="{6B383A14-EC1C-454F-8E72-29C151C7030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067925" cy="77724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6"/>
          <p:cNvGrpSpPr/>
          <p:nvPr userDrawn="1"/>
        </p:nvGrpSpPr>
        <p:grpSpPr>
          <a:xfrm>
            <a:off x="0" y="2723483"/>
            <a:ext cx="10067925" cy="3794335"/>
            <a:chOff x="0" y="2403072"/>
            <a:chExt cx="9144000" cy="3347943"/>
          </a:xfrm>
        </p:grpSpPr>
        <p:sp>
          <p:nvSpPr>
            <p:cNvPr id="13" name="Freeform 8"/>
            <p:cNvSpPr>
              <a:spLocks/>
            </p:cNvSpPr>
            <p:nvPr userDrawn="1"/>
          </p:nvSpPr>
          <p:spPr bwMode="gray">
            <a:xfrm>
              <a:off x="2279115" y="2403072"/>
              <a:ext cx="6864885" cy="2493085"/>
            </a:xfrm>
            <a:custGeom>
              <a:avLst/>
              <a:gdLst/>
              <a:ahLst/>
              <a:cxnLst>
                <a:cxn ang="0">
                  <a:pos x="0" y="1852"/>
                </a:cxn>
                <a:cxn ang="0">
                  <a:pos x="5081" y="0"/>
                </a:cxn>
                <a:cxn ang="0">
                  <a:pos x="5081" y="968"/>
                </a:cxn>
                <a:cxn ang="0">
                  <a:pos x="0" y="1852"/>
                </a:cxn>
              </a:cxnLst>
              <a:rect l="0" t="0" r="r" b="b"/>
              <a:pathLst>
                <a:path w="5081" h="1852">
                  <a:moveTo>
                    <a:pt x="0" y="1852"/>
                  </a:moveTo>
                  <a:lnTo>
                    <a:pt x="5081" y="0"/>
                  </a:lnTo>
                  <a:lnTo>
                    <a:pt x="5081" y="968"/>
                  </a:lnTo>
                  <a:lnTo>
                    <a:pt x="0" y="185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sz="1800" dirty="0"/>
            </a:p>
          </p:txBody>
        </p:sp>
        <p:pic>
          <p:nvPicPr>
            <p:cNvPr id="14" name="Picture 3"/>
            <p:cNvPicPr>
              <a:picLocks noChangeAspect="1" noChangeArrowheads="1"/>
            </p:cNvPicPr>
            <p:nvPr userDrawn="1"/>
          </p:nvPicPr>
          <p:blipFill>
            <a:blip r:embed="rId3" cstate="print"/>
            <a:srcRect/>
            <a:stretch>
              <a:fillRect/>
            </a:stretch>
          </p:blipFill>
          <p:spPr bwMode="auto">
            <a:xfrm>
              <a:off x="0" y="4408610"/>
              <a:ext cx="2289301" cy="1342405"/>
            </a:xfrm>
            <a:prstGeom prst="rect">
              <a:avLst/>
            </a:prstGeom>
            <a:noFill/>
            <a:ln w="9525">
              <a:noFill/>
              <a:miter lim="800000"/>
              <a:headEnd/>
              <a:tailEnd/>
            </a:ln>
            <a:effectLst/>
          </p:spPr>
        </p:pic>
      </p:grpSp>
      <p:pic>
        <p:nvPicPr>
          <p:cNvPr id="9" name="Picture 8">
            <a:extLst>
              <a:ext uri="{FF2B5EF4-FFF2-40B4-BE49-F238E27FC236}">
                <a16:creationId xmlns:a16="http://schemas.microsoft.com/office/drawing/2014/main" id="{55F7953C-6AA1-4B47-AADC-A3E44FC9DF1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58200" y="6096000"/>
            <a:ext cx="1156968" cy="1156968"/>
          </a:xfrm>
          <a:prstGeom prst="rect">
            <a:avLst/>
          </a:prstGeom>
        </p:spPr>
      </p:pic>
      <p:sp>
        <p:nvSpPr>
          <p:cNvPr id="11" name="TextBox 10">
            <a:extLst>
              <a:ext uri="{FF2B5EF4-FFF2-40B4-BE49-F238E27FC236}">
                <a16:creationId xmlns:a16="http://schemas.microsoft.com/office/drawing/2014/main" id="{DC608B23-B546-4D38-8A5C-97A5E126DBFE}"/>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accent5"/>
                </a:solidFill>
                <a:latin typeface="+mn-lt"/>
              </a:rPr>
              <a:t>#SGVforABetterPhilippines</a:t>
            </a:r>
          </a:p>
        </p:txBody>
      </p:sp>
    </p:spTree>
    <p:extLst>
      <p:ext uri="{BB962C8B-B14F-4D97-AF65-F5344CB8AC3E}">
        <p14:creationId xmlns:p14="http://schemas.microsoft.com/office/powerpoint/2010/main" val="36807310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cover_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0F767C-F50F-4390-8626-21AF02FE07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6096000"/>
            <a:ext cx="1156968" cy="1156968"/>
          </a:xfrm>
          <a:prstGeom prst="rect">
            <a:avLst/>
          </a:prstGeom>
        </p:spPr>
      </p:pic>
      <p:sp>
        <p:nvSpPr>
          <p:cNvPr id="4" name="TextBox 3">
            <a:extLst>
              <a:ext uri="{FF2B5EF4-FFF2-40B4-BE49-F238E27FC236}">
                <a16:creationId xmlns:a16="http://schemas.microsoft.com/office/drawing/2014/main" id="{7133E97C-2CD1-4AD0-BBF5-D4ECD5192548}"/>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accent5"/>
                </a:solidFill>
                <a:latin typeface="+mn-lt"/>
              </a:rPr>
              <a:t>#SGVforABetterPhilippines</a:t>
            </a:r>
          </a:p>
        </p:txBody>
      </p:sp>
    </p:spTree>
    <p:extLst>
      <p:ext uri="{BB962C8B-B14F-4D97-AF65-F5344CB8AC3E}">
        <p14:creationId xmlns:p14="http://schemas.microsoft.com/office/powerpoint/2010/main" val="3692774289"/>
      </p:ext>
    </p:extLst>
  </p:cSld>
  <p:clrMapOvr>
    <a:masterClrMapping/>
  </p:clrMapOvr>
  <p:extLst>
    <p:ext uri="{DCECCB84-F9BA-43D5-87BE-67443E8EF086}">
      <p15:sldGuideLst xmlns:p15="http://schemas.microsoft.com/office/powerpoint/2012/main">
        <p15:guide id="1" orient="horz" pos="2448">
          <p15:clr>
            <a:srgbClr val="FBAE40"/>
          </p15:clr>
        </p15:guide>
        <p15:guide id="2" pos="317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Divider 1">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3396" y="227990"/>
            <a:ext cx="9061133" cy="9119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a:lvl1pPr>
          </a:lstStyle>
          <a:p>
            <a:pPr lvl="0" algn="l" fontAlgn="base">
              <a:lnSpc>
                <a:spcPct val="85000"/>
              </a:lnSpc>
              <a:spcAft>
                <a:spcPct val="0"/>
              </a:spcAft>
            </a:pPr>
            <a:r>
              <a:rPr lang="en-US"/>
              <a:t>Click to edit Master title style</a:t>
            </a:r>
            <a:endParaRPr lang="en-US" dirty="0"/>
          </a:p>
        </p:txBody>
      </p:sp>
      <p:sp>
        <p:nvSpPr>
          <p:cNvPr id="3077" name="Freeform 5"/>
          <p:cNvSpPr>
            <a:spLocks/>
          </p:cNvSpPr>
          <p:nvPr userDrawn="1"/>
        </p:nvSpPr>
        <p:spPr bwMode="gray">
          <a:xfrm>
            <a:off x="503396" y="1178455"/>
            <a:ext cx="9061133" cy="5876078"/>
          </a:xfrm>
          <a:custGeom>
            <a:avLst/>
            <a:gdLst/>
            <a:ahLst/>
            <a:cxnLst>
              <a:cxn ang="0">
                <a:pos x="0" y="0"/>
              </a:cxn>
              <a:cxn ang="0">
                <a:pos x="0" y="3266"/>
              </a:cxn>
              <a:cxn ang="0">
                <a:pos x="5184" y="2352"/>
              </a:cxn>
              <a:cxn ang="0">
                <a:pos x="5184" y="0"/>
              </a:cxn>
              <a:cxn ang="0">
                <a:pos x="0" y="0"/>
              </a:cxn>
            </a:cxnLst>
            <a:rect l="0" t="0" r="r" b="b"/>
            <a:pathLst>
              <a:path w="5184" h="3266">
                <a:moveTo>
                  <a:pt x="0" y="0"/>
                </a:moveTo>
                <a:lnTo>
                  <a:pt x="0" y="3266"/>
                </a:lnTo>
                <a:lnTo>
                  <a:pt x="5184" y="2352"/>
                </a:lnTo>
                <a:lnTo>
                  <a:pt x="5184" y="0"/>
                </a:lnTo>
                <a:lnTo>
                  <a:pt x="0" y="0"/>
                </a:lnTo>
                <a:close/>
              </a:path>
            </a:pathLst>
          </a:custGeom>
          <a:solidFill>
            <a:schemeClr val="accent6"/>
          </a:solidFill>
          <a:ln w="9525">
            <a:noFill/>
            <a:round/>
            <a:headEnd/>
            <a:tailEnd/>
          </a:ln>
        </p:spPr>
        <p:txBody>
          <a:bodyPr vert="horz" wrap="square" lIns="101882" tIns="50941" rIns="101882" bIns="50941" numCol="1" anchor="t" anchorCtr="0" compatLnSpc="1">
            <a:prstTxWarp prst="textNoShape">
              <a:avLst/>
            </a:prstTxWarp>
          </a:bodyPr>
          <a:lstStyle/>
          <a:p>
            <a:endParaRPr lang="en-GB" sz="1800" dirty="0"/>
          </a:p>
        </p:txBody>
      </p:sp>
    </p:spTree>
    <p:extLst>
      <p:ext uri="{BB962C8B-B14F-4D97-AF65-F5344CB8AC3E}">
        <p14:creationId xmlns:p14="http://schemas.microsoft.com/office/powerpoint/2010/main" val="2511763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 Letter">
    <p:spTree>
      <p:nvGrpSpPr>
        <p:cNvPr id="1" name=""/>
        <p:cNvGrpSpPr/>
        <p:nvPr/>
      </p:nvGrpSpPr>
      <p:grpSpPr>
        <a:xfrm>
          <a:off x="0" y="0"/>
          <a:ext cx="0" cy="0"/>
          <a:chOff x="0" y="0"/>
          <a:chExt cx="0" cy="0"/>
        </a:xfrm>
      </p:grpSpPr>
      <p:sp>
        <p:nvSpPr>
          <p:cNvPr id="3" name="Text Box 3"/>
          <p:cNvSpPr txBox="1">
            <a:spLocks noChangeArrowheads="1"/>
          </p:cNvSpPr>
          <p:nvPr userDrawn="1"/>
        </p:nvSpPr>
        <p:spPr bwMode="auto">
          <a:xfrm>
            <a:off x="6483136" y="7260114"/>
            <a:ext cx="2999593" cy="197410"/>
          </a:xfrm>
          <a:prstGeom prst="rect">
            <a:avLst/>
          </a:prstGeom>
          <a:noFill/>
          <a:ln w="9525">
            <a:noFill/>
            <a:miter lim="800000"/>
            <a:headEnd/>
            <a:tailEnd/>
          </a:ln>
        </p:spPr>
        <p:txBody>
          <a:bodyPr lIns="0" tIns="0" rIns="0" bIns="0"/>
          <a:lstStyle/>
          <a:p>
            <a:pPr algn="l" defTabSz="741579">
              <a:defRPr/>
            </a:pPr>
            <a:r>
              <a:rPr lang="en-US" sz="436">
                <a:solidFill>
                  <a:srgbClr val="646464"/>
                </a:solidFill>
                <a:latin typeface="EYInterstate Light" pitchFamily="2" charset="0"/>
              </a:rPr>
              <a:t>A member firm of Ernst &amp; Young Global Limited</a:t>
            </a:r>
          </a:p>
        </p:txBody>
      </p:sp>
      <p:sp>
        <p:nvSpPr>
          <p:cNvPr id="36" name="Rectangle 2"/>
          <p:cNvSpPr>
            <a:spLocks noGrp="1" noChangeArrowheads="1"/>
          </p:cNvSpPr>
          <p:nvPr>
            <p:ph idx="1"/>
          </p:nvPr>
        </p:nvSpPr>
        <p:spPr bwMode="auto">
          <a:xfrm>
            <a:off x="686453" y="2214232"/>
            <a:ext cx="8673575" cy="4840620"/>
          </a:xfrm>
          <a:prstGeom prst="rect">
            <a:avLst/>
          </a:prstGeom>
          <a:noFill/>
          <a:ln w="9525">
            <a:noFill/>
            <a:miter lim="800000"/>
            <a:headEnd/>
            <a:tailEnd/>
          </a:ln>
        </p:spPr>
        <p:txBody>
          <a:bodyPr/>
          <a:lstStyle>
            <a:lvl1pPr marL="0" indent="0" algn="l" defTabSz="741579" rtl="0" eaLnBrk="0" fontAlgn="base" hangingPunct="0">
              <a:spcBef>
                <a:spcPts val="655"/>
              </a:spcBef>
              <a:spcAft>
                <a:spcPts val="0"/>
              </a:spcAft>
              <a:buClr>
                <a:schemeClr val="accent1"/>
              </a:buClr>
              <a:buFont typeface="EYInterstate" pitchFamily="2" charset="0"/>
              <a:buNone/>
              <a:tabLst>
                <a:tab pos="4208058" algn="l"/>
              </a:tabLst>
              <a:defRPr lang="en-US" sz="873" dirty="0" smtClean="0">
                <a:solidFill>
                  <a:schemeClr val="tx2"/>
                </a:solidFill>
                <a:latin typeface="+mn-lt"/>
                <a:ea typeface="+mn-ea"/>
                <a:cs typeface="+mn-cs"/>
              </a:defRPr>
            </a:lvl1pPr>
            <a:lvl2pPr marL="122442" indent="-122442" algn="l" defTabSz="741579" rtl="0" eaLnBrk="0" fontAlgn="base" hangingPunct="0">
              <a:spcBef>
                <a:spcPts val="219"/>
              </a:spcBef>
              <a:spcAft>
                <a:spcPct val="0"/>
              </a:spcAft>
              <a:buClr>
                <a:schemeClr val="accent1"/>
              </a:buClr>
              <a:buFont typeface="EYInterstate Light" pitchFamily="2" charset="0"/>
              <a:buChar char="•"/>
              <a:tabLst>
                <a:tab pos="4175716" algn="l"/>
              </a:tabLst>
              <a:defRPr lang="en-US" sz="873" dirty="0" smtClean="0">
                <a:solidFill>
                  <a:schemeClr val="tx2"/>
                </a:solidFill>
                <a:latin typeface="+mn-lt"/>
                <a:ea typeface="+mn-ea"/>
                <a:cs typeface="+mn-cs"/>
              </a:defRPr>
            </a:lvl2pPr>
            <a:lvl3pPr marL="250659" indent="-128217" algn="l" defTabSz="741579" rtl="0" eaLnBrk="0" fontAlgn="base" hangingPunct="0">
              <a:spcBef>
                <a:spcPts val="219"/>
              </a:spcBef>
              <a:spcAft>
                <a:spcPct val="0"/>
              </a:spcAft>
              <a:buClr>
                <a:schemeClr val="accent1"/>
              </a:buClr>
              <a:buFont typeface="EYInterstate Light" pitchFamily="2" charset="0"/>
              <a:buChar char="•"/>
              <a:tabLst>
                <a:tab pos="4175716" algn="l"/>
              </a:tabLst>
              <a:defRPr lang="en-US" sz="873" dirty="0" smtClean="0">
                <a:solidFill>
                  <a:schemeClr val="tx2"/>
                </a:solidFill>
                <a:latin typeface="+mn-lt"/>
                <a:ea typeface="+mn-ea"/>
                <a:cs typeface="+mn-cs"/>
              </a:defRPr>
            </a:lvl3pPr>
            <a:lvl4pPr marL="373100" indent="-122442" algn="l" defTabSz="741579" rtl="0" eaLnBrk="0" fontAlgn="base" hangingPunct="0">
              <a:spcBef>
                <a:spcPts val="219"/>
              </a:spcBef>
              <a:spcAft>
                <a:spcPct val="0"/>
              </a:spcAft>
              <a:buClr>
                <a:schemeClr val="accent1"/>
              </a:buClr>
              <a:buFont typeface="EYInterstate Light" pitchFamily="2" charset="0"/>
              <a:buChar char="•"/>
              <a:tabLst>
                <a:tab pos="4175716" algn="l"/>
              </a:tabLst>
              <a:defRPr lang="en-US" sz="873" dirty="0" smtClean="0">
                <a:solidFill>
                  <a:schemeClr val="tx2"/>
                </a:solidFill>
                <a:latin typeface="+mn-lt"/>
                <a:ea typeface="+mn-ea"/>
                <a:cs typeface="+mn-cs"/>
              </a:defRPr>
            </a:lvl4pPr>
            <a:lvl5pPr marL="502472" indent="-129372" algn="l" defTabSz="741579" rtl="0" eaLnBrk="0" fontAlgn="base" hangingPunct="0">
              <a:spcBef>
                <a:spcPts val="219"/>
              </a:spcBef>
              <a:spcAft>
                <a:spcPct val="0"/>
              </a:spcAft>
              <a:buClr>
                <a:schemeClr val="accent1"/>
              </a:buClr>
              <a:buFont typeface="EYInterstate Light" pitchFamily="2" charset="0"/>
              <a:buChar char="•"/>
              <a:tabLst>
                <a:tab pos="4175716" algn="l"/>
              </a:tabLst>
              <a:defRPr lang="en-US" sz="873" dirty="0" smtClean="0">
                <a:solidFill>
                  <a:schemeClr val="tx2"/>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12276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Bullets">
    <p:spTree>
      <p:nvGrpSpPr>
        <p:cNvPr id="1" name=""/>
        <p:cNvGrpSpPr/>
        <p:nvPr/>
      </p:nvGrpSpPr>
      <p:grpSpPr>
        <a:xfrm>
          <a:off x="0" y="0"/>
          <a:ext cx="0" cy="0"/>
          <a:chOff x="0" y="0"/>
          <a:chExt cx="0" cy="0"/>
        </a:xfrm>
      </p:grpSpPr>
      <p:sp>
        <p:nvSpPr>
          <p:cNvPr id="2" name="Title 1"/>
          <p:cNvSpPr>
            <a:spLocks noGrp="1"/>
          </p:cNvSpPr>
          <p:nvPr>
            <p:ph type="title"/>
          </p:nvPr>
        </p:nvSpPr>
        <p:spPr>
          <a:xfrm>
            <a:off x="1622371" y="533400"/>
            <a:ext cx="8674371" cy="517182"/>
          </a:xfrm>
        </p:spPr>
        <p:txBody>
          <a:bodyPr/>
          <a:lstStyle/>
          <a:p>
            <a:r>
              <a:rPr lang="en-US" dirty="0"/>
              <a:t>Click to edit Master title style</a:t>
            </a:r>
          </a:p>
        </p:txBody>
      </p:sp>
      <p:sp>
        <p:nvSpPr>
          <p:cNvPr id="3" name="Content Placeholder 2"/>
          <p:cNvSpPr>
            <a:spLocks noGrp="1"/>
          </p:cNvSpPr>
          <p:nvPr>
            <p:ph idx="1"/>
          </p:nvPr>
        </p:nvSpPr>
        <p:spPr/>
        <p:txBody>
          <a:bodyPr/>
          <a:lstStyle>
            <a:lvl1pPr>
              <a:spcBef>
                <a:spcPts val="219"/>
              </a:spcBef>
              <a:spcAft>
                <a:spcPts val="219"/>
              </a:spcAft>
              <a:buClr>
                <a:schemeClr val="accent1"/>
              </a:buClr>
              <a:buFont typeface="EYInterstate Light" pitchFamily="2" charset="0"/>
              <a:buChar char="•"/>
              <a:defRPr>
                <a:solidFill>
                  <a:schemeClr val="tx2"/>
                </a:solidFill>
              </a:defRPr>
            </a:lvl1pPr>
            <a:lvl2pPr>
              <a:spcBef>
                <a:spcPts val="219"/>
              </a:spcBef>
              <a:buClr>
                <a:schemeClr val="accent1"/>
              </a:buClr>
              <a:buFont typeface="EYInterstate Light" pitchFamily="2" charset="0"/>
              <a:buChar char="•"/>
              <a:defRPr>
                <a:solidFill>
                  <a:schemeClr val="tx2"/>
                </a:solidFill>
              </a:defRPr>
            </a:lvl2pPr>
            <a:lvl3pPr>
              <a:spcBef>
                <a:spcPts val="219"/>
              </a:spcBef>
              <a:buClr>
                <a:schemeClr val="accent1"/>
              </a:buClr>
              <a:buFont typeface="EYInterstate Light" pitchFamily="2" charset="0"/>
              <a:buChar char="•"/>
              <a:defRPr>
                <a:solidFill>
                  <a:schemeClr val="tx2"/>
                </a:solidFill>
              </a:defRPr>
            </a:lvl3pPr>
            <a:lvl4pPr>
              <a:spcBef>
                <a:spcPts val="219"/>
              </a:spcBef>
              <a:buClr>
                <a:schemeClr val="accent1"/>
              </a:buClr>
              <a:buFont typeface="EYInterstate Light" pitchFamily="2" charset="0"/>
              <a:buChar char="•"/>
              <a:defRPr>
                <a:solidFill>
                  <a:schemeClr val="tx2"/>
                </a:solidFill>
              </a:defRPr>
            </a:lvl4pPr>
            <a:lvl5pPr>
              <a:spcBef>
                <a:spcPts val="219"/>
              </a:spcBef>
              <a:buClr>
                <a:schemeClr val="accent1"/>
              </a:buClr>
              <a:buFont typeface="EYInterstate Light" pitchFamily="2" charset="0"/>
              <a:buChar cha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p:cNvCxnSpPr/>
          <p:nvPr userDrawn="1"/>
        </p:nvCxnSpPr>
        <p:spPr>
          <a:xfrm>
            <a:off x="0" y="1143000"/>
            <a:ext cx="10067925" cy="0"/>
          </a:xfrm>
          <a:prstGeom prst="line">
            <a:avLst/>
          </a:prstGeom>
          <a:ln w="9525">
            <a:solidFill>
              <a:schemeClr val="accent2"/>
            </a:solidFill>
            <a:tailEnd type="none"/>
          </a:ln>
        </p:spPr>
        <p:style>
          <a:lnRef idx="1">
            <a:schemeClr val="accent1"/>
          </a:lnRef>
          <a:fillRef idx="0">
            <a:schemeClr val="accent1"/>
          </a:fillRef>
          <a:effectRef idx="0">
            <a:schemeClr val="accent1"/>
          </a:effectRef>
          <a:fontRef idx="minor">
            <a:schemeClr val="tx1"/>
          </a:fontRef>
        </p:style>
      </p:cxnSp>
      <p:grpSp>
        <p:nvGrpSpPr>
          <p:cNvPr id="13" name="Group 12"/>
          <p:cNvGrpSpPr/>
          <p:nvPr userDrawn="1"/>
        </p:nvGrpSpPr>
        <p:grpSpPr>
          <a:xfrm>
            <a:off x="254188" y="367309"/>
            <a:ext cx="594470" cy="643651"/>
            <a:chOff x="715503" y="1341120"/>
            <a:chExt cx="1335392" cy="1097280"/>
          </a:xfrm>
        </p:grpSpPr>
        <p:sp>
          <p:nvSpPr>
            <p:cNvPr id="14" name="Rectangle 13"/>
            <p:cNvSpPr/>
            <p:nvPr/>
          </p:nvSpPr>
          <p:spPr>
            <a:xfrm>
              <a:off x="1365920" y="1489710"/>
              <a:ext cx="286668" cy="8001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sz="990" dirty="0">
                <a:solidFill>
                  <a:srgbClr val="646464"/>
                </a:solidFill>
              </a:endParaRPr>
            </a:p>
          </p:txBody>
        </p:sp>
        <p:sp>
          <p:nvSpPr>
            <p:cNvPr id="15" name="Half Frame 14"/>
            <p:cNvSpPr/>
            <p:nvPr/>
          </p:nvSpPr>
          <p:spPr>
            <a:xfrm rot="8100000">
              <a:off x="953615" y="1341120"/>
              <a:ext cx="1097280" cy="1097280"/>
            </a:xfrm>
            <a:prstGeom prst="halfFrame">
              <a:avLst>
                <a:gd name="adj1" fmla="val 26326"/>
                <a:gd name="adj2" fmla="val 25711"/>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sz="990" dirty="0">
                <a:solidFill>
                  <a:srgbClr val="646464"/>
                </a:solidFill>
              </a:endParaRPr>
            </a:p>
          </p:txBody>
        </p:sp>
        <p:sp>
          <p:nvSpPr>
            <p:cNvPr id="16" name="Half Frame 15"/>
            <p:cNvSpPr/>
            <p:nvPr/>
          </p:nvSpPr>
          <p:spPr>
            <a:xfrm rot="8100000">
              <a:off x="715503" y="1341120"/>
              <a:ext cx="1097280" cy="1097280"/>
            </a:xfrm>
            <a:prstGeom prst="halfFrame">
              <a:avLst>
                <a:gd name="adj1" fmla="val 26326"/>
                <a:gd name="adj2" fmla="val 2571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sz="990" dirty="0">
                <a:solidFill>
                  <a:srgbClr val="646464"/>
                </a:solidFill>
              </a:endParaRPr>
            </a:p>
          </p:txBody>
        </p:sp>
      </p:grpSp>
    </p:spTree>
    <p:extLst>
      <p:ext uri="{BB962C8B-B14F-4D97-AF65-F5344CB8AC3E}">
        <p14:creationId xmlns:p14="http://schemas.microsoft.com/office/powerpoint/2010/main" val="3787273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No first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86449" y="1905002"/>
            <a:ext cx="8674371" cy="4994557"/>
          </a:xfrm>
        </p:spPr>
        <p:txBody>
          <a:bodyPr/>
          <a:lstStyle>
            <a:lvl1pPr marL="0" indent="0">
              <a:spcBef>
                <a:spcPts val="219"/>
              </a:spcBef>
              <a:spcAft>
                <a:spcPts val="219"/>
              </a:spcAft>
              <a:buNone/>
              <a:defRPr b="0">
                <a:solidFill>
                  <a:schemeClr val="tx2"/>
                </a:solidFill>
              </a:defRPr>
            </a:lvl1pPr>
            <a:lvl2pPr marL="122442" indent="-122442">
              <a:spcBef>
                <a:spcPts val="219"/>
              </a:spcBef>
              <a:buClr>
                <a:schemeClr val="accent1"/>
              </a:buClr>
              <a:buFont typeface="EYInterstate Light" pitchFamily="2" charset="0"/>
              <a:buChar char="•"/>
              <a:defRPr>
                <a:solidFill>
                  <a:schemeClr val="tx2"/>
                </a:solidFill>
              </a:defRPr>
            </a:lvl2pPr>
            <a:lvl3pPr marL="250659" indent="-128217">
              <a:spcBef>
                <a:spcPts val="219"/>
              </a:spcBef>
              <a:buClr>
                <a:schemeClr val="accent1"/>
              </a:buClr>
              <a:buFont typeface="EYInterstate Light" pitchFamily="2" charset="0"/>
              <a:buChar char="•"/>
              <a:tabLst/>
              <a:defRPr>
                <a:solidFill>
                  <a:schemeClr val="tx2"/>
                </a:solidFill>
              </a:defRPr>
            </a:lvl3pPr>
            <a:lvl4pPr marL="373100" indent="-122442">
              <a:spcBef>
                <a:spcPts val="219"/>
              </a:spcBef>
              <a:buClr>
                <a:schemeClr val="accent1"/>
              </a:buClr>
              <a:buFont typeface="EYInterstate Light" pitchFamily="2" charset="0"/>
              <a:buChar char="•"/>
              <a:defRPr>
                <a:solidFill>
                  <a:schemeClr val="tx2"/>
                </a:solidFill>
              </a:defRPr>
            </a:lvl4pPr>
            <a:lvl5pPr marL="502472" indent="-129372">
              <a:spcBef>
                <a:spcPts val="219"/>
              </a:spcBef>
              <a:buClr>
                <a:schemeClr val="accent1"/>
              </a:buClr>
              <a:buFont typeface="EYInterstate Light" pitchFamily="2" charset="0"/>
              <a:buChar cha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35141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6453" y="1905002"/>
            <a:ext cx="4274991" cy="4994557"/>
          </a:xfrm>
          <a:noFill/>
          <a:ln w="9525">
            <a:noFill/>
            <a:miter lim="800000"/>
            <a:headEnd/>
            <a:tailEnd/>
          </a:ln>
        </p:spPr>
        <p:txBody>
          <a:bodyPr/>
          <a:lstStyle>
            <a:lvl1pPr algn="l" defTabSz="741579" rtl="0" eaLnBrk="0" fontAlgn="base" hangingPunct="0">
              <a:spcBef>
                <a:spcPts val="219"/>
              </a:spcBef>
              <a:spcAft>
                <a:spcPts val="219"/>
              </a:spcAft>
              <a:buClr>
                <a:schemeClr val="accent1"/>
              </a:buClr>
              <a:buFont typeface="EYInterstate Light" pitchFamily="2" charset="0"/>
              <a:buChar char="•"/>
              <a:defRPr lang="en-US" sz="873" smtClean="0">
                <a:solidFill>
                  <a:schemeClr val="tx2"/>
                </a:solidFill>
                <a:latin typeface="+mn-lt"/>
                <a:ea typeface="+mn-ea"/>
                <a:cs typeface="+mn-cs"/>
              </a:defRPr>
            </a:lvl1pPr>
            <a:lvl2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2pPr>
            <a:lvl3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3pPr>
            <a:lvl4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1"/>
              </a:buClr>
              <a:buFont typeface="EYInterstate Light" pitchFamily="2" charset="0"/>
              <a:buChar char="•"/>
              <a:defRPr lang="en-US" sz="873">
                <a:solidFill>
                  <a:schemeClr val="tx2"/>
                </a:solidFill>
                <a:latin typeface="+mn-lt"/>
                <a:ea typeface="+mn-ea"/>
                <a:cs typeface="+mn-cs"/>
              </a:defRPr>
            </a:lvl5pPr>
            <a:lvl6pPr>
              <a:defRPr sz="1309"/>
            </a:lvl6pPr>
            <a:lvl7pPr>
              <a:defRPr sz="1309"/>
            </a:lvl7pPr>
            <a:lvl8pPr>
              <a:defRPr sz="1309"/>
            </a:lvl8pPr>
            <a:lvl9pPr>
              <a:defRPr sz="130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04992" y="1905002"/>
            <a:ext cx="4255828" cy="4994557"/>
          </a:xfrm>
          <a:noFill/>
          <a:ln w="9525">
            <a:noFill/>
            <a:miter lim="800000"/>
            <a:headEnd/>
            <a:tailEnd/>
          </a:ln>
        </p:spPr>
        <p:txBody>
          <a:bodyPr/>
          <a:lstStyle>
            <a:lvl1pPr algn="l" defTabSz="741579" rtl="0" eaLnBrk="0" fontAlgn="base" hangingPunct="0">
              <a:spcBef>
                <a:spcPts val="219"/>
              </a:spcBef>
              <a:spcAft>
                <a:spcPts val="219"/>
              </a:spcAft>
              <a:buClr>
                <a:schemeClr val="accent1"/>
              </a:buClr>
              <a:buFont typeface="EYInterstate Light" pitchFamily="2" charset="0"/>
              <a:buChar char="•"/>
              <a:defRPr lang="en-US" sz="873" smtClean="0">
                <a:solidFill>
                  <a:schemeClr val="tx2"/>
                </a:solidFill>
                <a:latin typeface="+mn-lt"/>
                <a:ea typeface="+mn-ea"/>
                <a:cs typeface="+mn-cs"/>
              </a:defRPr>
            </a:lvl1pPr>
            <a:lvl2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2pPr>
            <a:lvl3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3pPr>
            <a:lvl4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1"/>
              </a:buClr>
              <a:buFont typeface="EYInterstate Light" pitchFamily="2" charset="0"/>
              <a:buChar char="•"/>
              <a:defRPr lang="en-US" sz="873">
                <a:solidFill>
                  <a:schemeClr val="tx2"/>
                </a:solidFill>
                <a:latin typeface="+mn-lt"/>
                <a:ea typeface="+mn-ea"/>
                <a:cs typeface="+mn-cs"/>
              </a:defRPr>
            </a:lvl5pPr>
            <a:lvl6pPr>
              <a:defRPr sz="1309"/>
            </a:lvl6pPr>
            <a:lvl7pPr>
              <a:defRPr sz="1309"/>
            </a:lvl7pPr>
            <a:lvl8pPr>
              <a:defRPr sz="1309"/>
            </a:lvl8pPr>
            <a:lvl9pPr>
              <a:defRPr sz="130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61769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wo Content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6453" y="1905002"/>
            <a:ext cx="4274991" cy="4994557"/>
          </a:xfrm>
          <a:noFill/>
          <a:ln w="9525">
            <a:noFill/>
            <a:miter lim="800000"/>
            <a:headEnd/>
            <a:tailEnd/>
          </a:ln>
        </p:spPr>
        <p:txBody>
          <a:bodyPr/>
          <a:lstStyle>
            <a:lvl1pPr marL="0" indent="0" algn="l" defTabSz="741579" rtl="0" eaLnBrk="0" fontAlgn="base" hangingPunct="0">
              <a:spcBef>
                <a:spcPts val="219"/>
              </a:spcBef>
              <a:spcAft>
                <a:spcPts val="219"/>
              </a:spcAft>
              <a:buClr>
                <a:schemeClr val="accent1"/>
              </a:buClr>
              <a:buFont typeface="EYInterstate" pitchFamily="2" charset="0"/>
              <a:buNone/>
              <a:defRPr lang="en-US" sz="727" b="1" smtClean="0">
                <a:solidFill>
                  <a:schemeClr val="tx2"/>
                </a:solidFill>
                <a:latin typeface="+mj-lt"/>
                <a:ea typeface="+mn-ea"/>
                <a:cs typeface="+mn-cs"/>
              </a:defRPr>
            </a:lvl1pPr>
            <a:lvl2pPr marL="83168" indent="-83168" algn="l" defTabSz="741579" rtl="0" eaLnBrk="0" fontAlgn="base" hangingPunct="0">
              <a:spcBef>
                <a:spcPts val="219"/>
              </a:spcBef>
              <a:spcAft>
                <a:spcPct val="0"/>
              </a:spcAft>
              <a:buClr>
                <a:schemeClr val="accent2"/>
              </a:buClr>
              <a:buFont typeface="EYInterstate Light" pitchFamily="2" charset="0"/>
              <a:buChar char="•"/>
              <a:defRPr lang="en-US" sz="727" smtClean="0">
                <a:solidFill>
                  <a:schemeClr val="tx2"/>
                </a:solidFill>
                <a:latin typeface="+mn-lt"/>
                <a:ea typeface="+mn-ea"/>
                <a:cs typeface="+mn-cs"/>
              </a:defRPr>
            </a:lvl2pPr>
            <a:lvl3pPr marL="210229" indent="-127062" algn="l" defTabSz="741579" rtl="0" eaLnBrk="0" fontAlgn="base" hangingPunct="0">
              <a:spcBef>
                <a:spcPts val="219"/>
              </a:spcBef>
              <a:spcAft>
                <a:spcPct val="0"/>
              </a:spcAft>
              <a:buClr>
                <a:schemeClr val="accent2"/>
              </a:buClr>
              <a:buFont typeface="EYInterstate Light" pitchFamily="2" charset="0"/>
              <a:buChar char="•"/>
              <a:defRPr lang="en-US" sz="727" smtClean="0">
                <a:solidFill>
                  <a:schemeClr val="tx2"/>
                </a:solidFill>
                <a:latin typeface="+mn-lt"/>
                <a:ea typeface="+mn-ea"/>
                <a:cs typeface="+mn-cs"/>
              </a:defRPr>
            </a:lvl3pPr>
            <a:lvl4pPr marL="332671" indent="-122442" algn="l" defTabSz="741579" rtl="0" eaLnBrk="0" fontAlgn="base" hangingPunct="0">
              <a:spcBef>
                <a:spcPts val="219"/>
              </a:spcBef>
              <a:spcAft>
                <a:spcPct val="0"/>
              </a:spcAft>
              <a:buClr>
                <a:schemeClr val="accent2"/>
              </a:buClr>
              <a:buFont typeface="EYInterstate Light" pitchFamily="2" charset="0"/>
              <a:buChar char="•"/>
              <a:defRPr lang="en-US" sz="727"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2"/>
              </a:buClr>
              <a:buFont typeface="EYInterstate Light" pitchFamily="2" charset="0"/>
              <a:buChar char="•"/>
              <a:defRPr lang="en-US" sz="727">
                <a:solidFill>
                  <a:schemeClr val="tx2"/>
                </a:solidFill>
                <a:latin typeface="+mn-lt"/>
                <a:ea typeface="+mn-ea"/>
                <a:cs typeface="+mn-cs"/>
              </a:defRPr>
            </a:lvl5pPr>
            <a:lvl6pPr>
              <a:defRPr sz="1309"/>
            </a:lvl6pPr>
            <a:lvl7pPr>
              <a:defRPr sz="1309"/>
            </a:lvl7pPr>
            <a:lvl8pPr>
              <a:defRPr sz="1309"/>
            </a:lvl8pPr>
            <a:lvl9pPr>
              <a:defRPr sz="130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sz="half" idx="10"/>
          </p:nvPr>
        </p:nvSpPr>
        <p:spPr>
          <a:xfrm>
            <a:off x="5104992" y="1905002"/>
            <a:ext cx="4255828" cy="4994557"/>
          </a:xfrm>
          <a:noFill/>
          <a:ln w="9525">
            <a:noFill/>
            <a:miter lim="800000"/>
            <a:headEnd/>
            <a:tailEnd/>
          </a:ln>
        </p:spPr>
        <p:txBody>
          <a:bodyPr/>
          <a:lstStyle>
            <a:lvl1pPr marL="0" indent="0" algn="l" defTabSz="741579" rtl="0" eaLnBrk="0" fontAlgn="base" hangingPunct="0">
              <a:spcBef>
                <a:spcPts val="219"/>
              </a:spcBef>
              <a:spcAft>
                <a:spcPts val="219"/>
              </a:spcAft>
              <a:buClr>
                <a:schemeClr val="accent1"/>
              </a:buClr>
              <a:buFont typeface="EYInterstate" pitchFamily="2" charset="0"/>
              <a:buNone/>
              <a:defRPr lang="en-US" sz="727" b="1" smtClean="0">
                <a:solidFill>
                  <a:schemeClr val="tx2"/>
                </a:solidFill>
                <a:latin typeface="+mj-lt"/>
                <a:ea typeface="+mn-ea"/>
                <a:cs typeface="+mn-cs"/>
              </a:defRPr>
            </a:lvl1pPr>
            <a:lvl2pPr marL="83168" indent="-83168" algn="l" defTabSz="741579" rtl="0" eaLnBrk="0" fontAlgn="base" hangingPunct="0">
              <a:spcBef>
                <a:spcPts val="219"/>
              </a:spcBef>
              <a:spcAft>
                <a:spcPct val="0"/>
              </a:spcAft>
              <a:buClr>
                <a:schemeClr val="accent2"/>
              </a:buClr>
              <a:buFont typeface="EYInterstate Light" pitchFamily="2" charset="0"/>
              <a:buChar char="•"/>
              <a:defRPr lang="en-US" sz="727" smtClean="0">
                <a:solidFill>
                  <a:schemeClr val="tx2"/>
                </a:solidFill>
                <a:latin typeface="+mn-lt"/>
                <a:ea typeface="+mn-ea"/>
                <a:cs typeface="+mn-cs"/>
              </a:defRPr>
            </a:lvl2pPr>
            <a:lvl3pPr marL="210229" indent="-127062" algn="l" defTabSz="741579" rtl="0" eaLnBrk="0" fontAlgn="base" hangingPunct="0">
              <a:spcBef>
                <a:spcPts val="219"/>
              </a:spcBef>
              <a:spcAft>
                <a:spcPct val="0"/>
              </a:spcAft>
              <a:buClr>
                <a:schemeClr val="accent2"/>
              </a:buClr>
              <a:buFont typeface="EYInterstate Light" pitchFamily="2" charset="0"/>
              <a:buChar char="•"/>
              <a:defRPr lang="en-US" sz="727" smtClean="0">
                <a:solidFill>
                  <a:schemeClr val="tx2"/>
                </a:solidFill>
                <a:latin typeface="+mn-lt"/>
                <a:ea typeface="+mn-ea"/>
                <a:cs typeface="+mn-cs"/>
              </a:defRPr>
            </a:lvl3pPr>
            <a:lvl4pPr marL="332671" indent="-122442" algn="l" defTabSz="741579" rtl="0" eaLnBrk="0" fontAlgn="base" hangingPunct="0">
              <a:spcBef>
                <a:spcPts val="219"/>
              </a:spcBef>
              <a:spcAft>
                <a:spcPct val="0"/>
              </a:spcAft>
              <a:buClr>
                <a:schemeClr val="accent2"/>
              </a:buClr>
              <a:buFont typeface="EYInterstate Light" pitchFamily="2" charset="0"/>
              <a:buChar char="•"/>
              <a:defRPr lang="en-US" sz="727"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2"/>
              </a:buClr>
              <a:buFont typeface="EYInterstate Light" pitchFamily="2" charset="0"/>
              <a:buChar char="•"/>
              <a:defRPr lang="en-US" sz="727">
                <a:solidFill>
                  <a:schemeClr val="tx2"/>
                </a:solidFill>
                <a:latin typeface="+mn-lt"/>
                <a:ea typeface="+mn-ea"/>
                <a:cs typeface="+mn-cs"/>
              </a:defRPr>
            </a:lvl5pPr>
            <a:lvl6pPr>
              <a:defRPr sz="1309"/>
            </a:lvl6pPr>
            <a:lvl7pPr>
              <a:defRPr sz="1309"/>
            </a:lvl7pPr>
            <a:lvl8pPr>
              <a:defRPr sz="1309"/>
            </a:lvl8pPr>
            <a:lvl9pPr>
              <a:defRPr sz="130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62467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686451" y="914401"/>
            <a:ext cx="8674370" cy="517182"/>
          </a:xfrm>
          <a:prstGeom prst="rect">
            <a:avLst/>
          </a:prstGeom>
          <a:noFill/>
          <a:ln w="9525">
            <a:noFill/>
            <a:miter lim="800000"/>
            <a:headEnd/>
            <a:tailEnd/>
          </a:ln>
        </p:spPr>
        <p:txBody>
          <a:bodyPr/>
          <a:lstStyle/>
          <a:p>
            <a:pPr lvl="0"/>
            <a:r>
              <a:rPr lang="en-US" dirty="0"/>
              <a:t>Click to edit Master title style</a:t>
            </a:r>
          </a:p>
        </p:txBody>
      </p:sp>
      <p:sp>
        <p:nvSpPr>
          <p:cNvPr id="6" name="Content Placeholder 2"/>
          <p:cNvSpPr>
            <a:spLocks noGrp="1"/>
          </p:cNvSpPr>
          <p:nvPr>
            <p:ph sz="half" idx="1"/>
          </p:nvPr>
        </p:nvSpPr>
        <p:spPr>
          <a:xfrm>
            <a:off x="686453" y="3133512"/>
            <a:ext cx="4274991" cy="3953090"/>
          </a:xfrm>
          <a:noFill/>
          <a:ln w="9525">
            <a:noFill/>
            <a:miter lim="800000"/>
            <a:headEnd/>
            <a:tailEnd/>
          </a:ln>
        </p:spPr>
        <p:txBody>
          <a:bodyPr/>
          <a:lstStyle>
            <a:lvl1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1pPr>
            <a:lvl2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2pPr>
            <a:lvl3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3pPr>
            <a:lvl4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1"/>
              </a:buClr>
              <a:buFont typeface="EYInterstate Light" pitchFamily="2" charset="0"/>
              <a:buChar char="•"/>
              <a:defRPr lang="en-US" sz="873">
                <a:solidFill>
                  <a:schemeClr val="tx2"/>
                </a:solidFill>
                <a:latin typeface="+mn-lt"/>
                <a:ea typeface="+mn-ea"/>
                <a:cs typeface="+mn-cs"/>
              </a:defRPr>
            </a:lvl5pPr>
            <a:lvl6pPr>
              <a:defRPr sz="1309"/>
            </a:lvl6pPr>
            <a:lvl7pPr>
              <a:defRPr sz="1309"/>
            </a:lvl7pPr>
            <a:lvl8pPr>
              <a:defRPr sz="1309"/>
            </a:lvl8pPr>
            <a:lvl9pPr>
              <a:defRPr sz="130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p:cNvSpPr>
            <a:spLocks noGrp="1"/>
          </p:cNvSpPr>
          <p:nvPr>
            <p:ph sz="half" idx="2"/>
          </p:nvPr>
        </p:nvSpPr>
        <p:spPr>
          <a:xfrm>
            <a:off x="5104992" y="3133512"/>
            <a:ext cx="4255828" cy="3953090"/>
          </a:xfrm>
          <a:noFill/>
          <a:ln w="9525">
            <a:noFill/>
            <a:miter lim="800000"/>
            <a:headEnd/>
            <a:tailEnd/>
          </a:ln>
        </p:spPr>
        <p:txBody>
          <a:bodyPr/>
          <a:lstStyle>
            <a:lvl1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1pPr>
            <a:lvl2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2pPr>
            <a:lvl3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3pPr>
            <a:lvl4pPr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1"/>
              </a:buClr>
              <a:buFont typeface="EYInterstate Light" pitchFamily="2" charset="0"/>
              <a:buChar char="•"/>
              <a:defRPr lang="en-US" sz="873">
                <a:solidFill>
                  <a:schemeClr val="tx2"/>
                </a:solidFill>
                <a:latin typeface="+mn-lt"/>
                <a:ea typeface="+mn-ea"/>
                <a:cs typeface="+mn-cs"/>
              </a:defRPr>
            </a:lvl5pPr>
            <a:lvl6pPr>
              <a:defRPr sz="1309"/>
            </a:lvl6pPr>
            <a:lvl7pPr>
              <a:defRPr sz="1309"/>
            </a:lvl7pPr>
            <a:lvl8pPr>
              <a:defRPr sz="1309"/>
            </a:lvl8pPr>
            <a:lvl9pPr>
              <a:defRPr sz="130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p:nvPr>
        </p:nvSpPr>
        <p:spPr>
          <a:xfrm>
            <a:off x="686449" y="1905001"/>
            <a:ext cx="8674371" cy="1143000"/>
          </a:xfrm>
          <a:noFill/>
          <a:ln w="9525">
            <a:noFill/>
            <a:miter lim="800000"/>
            <a:headEnd/>
            <a:tailEnd/>
          </a:ln>
        </p:spPr>
        <p:txBody>
          <a:bodyPr/>
          <a:lstStyle>
            <a:lvl1pPr marL="0" indent="0" algn="l" defTabSz="741579" rtl="0" eaLnBrk="0" fontAlgn="base" hangingPunct="0">
              <a:spcBef>
                <a:spcPts val="219"/>
              </a:spcBef>
              <a:spcAft>
                <a:spcPts val="219"/>
              </a:spcAft>
              <a:buClr>
                <a:schemeClr val="accent1"/>
              </a:buClr>
              <a:buFont typeface="EYInterstate" pitchFamily="2" charset="0"/>
              <a:buNone/>
              <a:defRPr lang="en-US" sz="873" smtClean="0">
                <a:solidFill>
                  <a:schemeClr val="tx2"/>
                </a:solidFill>
                <a:latin typeface="+mn-lt"/>
                <a:ea typeface="+mn-ea"/>
                <a:cs typeface="+mn-cs"/>
              </a:defRPr>
            </a:lvl1pPr>
            <a:lvl2pPr marL="82013" indent="-82013"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2pPr>
            <a:lvl3pPr marL="169802" indent="-87789"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3pPr>
            <a:lvl4pPr marL="292242" indent="-122442" algn="l" defTabSz="741579" rtl="0" eaLnBrk="0" fontAlgn="base" hangingPunct="0">
              <a:spcBef>
                <a:spcPts val="219"/>
              </a:spcBef>
              <a:spcAft>
                <a:spcPct val="0"/>
              </a:spcAft>
              <a:buClr>
                <a:schemeClr val="accent1"/>
              </a:buClr>
              <a:buFont typeface="EYInterstate Light" pitchFamily="2" charset="0"/>
              <a:buChar char="•"/>
              <a:defRPr lang="en-US" sz="873" smtClean="0">
                <a:solidFill>
                  <a:schemeClr val="tx2"/>
                </a:solidFill>
                <a:latin typeface="+mn-lt"/>
                <a:ea typeface="+mn-ea"/>
                <a:cs typeface="+mn-cs"/>
              </a:defRPr>
            </a:lvl4pPr>
            <a:lvl5pPr algn="l" defTabSz="741579" rtl="0" eaLnBrk="0" fontAlgn="base" hangingPunct="0">
              <a:spcBef>
                <a:spcPts val="219"/>
              </a:spcBef>
              <a:spcAft>
                <a:spcPct val="0"/>
              </a:spcAft>
              <a:buClr>
                <a:schemeClr val="accent1"/>
              </a:buClr>
              <a:buFont typeface="EYInterstate Light" pitchFamily="2" charset="0"/>
              <a:buChar char="•"/>
              <a:defRPr lang="en-US" sz="873" dirty="0" smtClean="0">
                <a:solidFill>
                  <a:schemeClr val="tx2"/>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bwMode="auto">
          <a:xfrm>
            <a:off x="457634" y="1066800"/>
            <a:ext cx="9152659" cy="0"/>
          </a:xfrm>
          <a:prstGeom prst="line">
            <a:avLst/>
          </a:prstGeom>
          <a:solidFill>
            <a:schemeClr val="accent1"/>
          </a:solidFill>
          <a:ln w="25400" cap="flat" cmpd="sng" algn="ctr">
            <a:solidFill>
              <a:schemeClr val="accent6"/>
            </a:solidFill>
            <a:prstDash val="solid"/>
            <a:round/>
            <a:headEnd type="none" w="sm" len="sm"/>
            <a:tailEnd type="none" w="sm" len="sm"/>
          </a:ln>
          <a:effectLst/>
        </p:spPr>
      </p:cxnSp>
    </p:spTree>
    <p:extLst>
      <p:ext uri="{BB962C8B-B14F-4D97-AF65-F5344CB8AC3E}">
        <p14:creationId xmlns:p14="http://schemas.microsoft.com/office/powerpoint/2010/main" val="20732856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6451" y="914401"/>
            <a:ext cx="8674370" cy="517182"/>
          </a:xfrm>
        </p:spPr>
        <p:txBody>
          <a:bodyPr/>
          <a:lstStyle/>
          <a:p>
            <a:r>
              <a:rPr lang="en-US" dirty="0"/>
              <a:t>Click to edit Master title style</a:t>
            </a:r>
          </a:p>
        </p:txBody>
      </p:sp>
    </p:spTree>
    <p:extLst>
      <p:ext uri="{BB962C8B-B14F-4D97-AF65-F5344CB8AC3E}">
        <p14:creationId xmlns:p14="http://schemas.microsoft.com/office/powerpoint/2010/main" val="38739799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reeform 2"/>
          <p:cNvSpPr/>
          <p:nvPr userDrawn="1"/>
        </p:nvSpPr>
        <p:spPr bwMode="auto">
          <a:xfrm>
            <a:off x="704081" y="2633220"/>
            <a:ext cx="1399610" cy="2349340"/>
          </a:xfrm>
          <a:custGeom>
            <a:avLst/>
            <a:gdLst>
              <a:gd name="connsiteX0" fmla="*/ 0 w 1459832"/>
              <a:gd name="connsiteY0" fmla="*/ 2245895 h 2245895"/>
              <a:gd name="connsiteX1" fmla="*/ 441158 w 1459832"/>
              <a:gd name="connsiteY1" fmla="*/ 0 h 2245895"/>
              <a:gd name="connsiteX2" fmla="*/ 1459832 w 1459832"/>
              <a:gd name="connsiteY2" fmla="*/ 0 h 2245895"/>
              <a:gd name="connsiteX3" fmla="*/ 1459832 w 1459832"/>
              <a:gd name="connsiteY3" fmla="*/ 2245895 h 2245895"/>
              <a:gd name="connsiteX4" fmla="*/ 0 w 1459832"/>
              <a:gd name="connsiteY4" fmla="*/ 2245895 h 224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32" h="2245895">
                <a:moveTo>
                  <a:pt x="0" y="2245895"/>
                </a:moveTo>
                <a:lnTo>
                  <a:pt x="441158" y="0"/>
                </a:lnTo>
                <a:lnTo>
                  <a:pt x="1459832" y="0"/>
                </a:lnTo>
                <a:lnTo>
                  <a:pt x="1459832" y="2245895"/>
                </a:lnTo>
                <a:lnTo>
                  <a:pt x="0" y="2245895"/>
                </a:lnTo>
                <a:close/>
              </a:path>
            </a:pathLst>
          </a:custGeom>
          <a:solidFill>
            <a:schemeClr val="accent6"/>
          </a:solidFill>
          <a:ln w="12700" cap="rnd">
            <a:noFill/>
            <a:prstDash val="sysDot"/>
            <a:round/>
            <a:headEnd type="none" w="sm" len="sm"/>
            <a:tailEnd type="none" w="sm" len="sm"/>
          </a:ln>
        </p:spPr>
        <p:txBody>
          <a:bodyPr/>
          <a:lstStyle/>
          <a:p>
            <a:pPr fontAlgn="auto">
              <a:spcBef>
                <a:spcPts val="0"/>
              </a:spcBef>
              <a:spcAft>
                <a:spcPts val="0"/>
              </a:spcAft>
              <a:defRPr/>
            </a:pPr>
            <a:endParaRPr lang="en-US" sz="1800" kern="0">
              <a:solidFill>
                <a:sysClr val="windowText" lastClr="000000"/>
              </a:solidFill>
            </a:endParaRPr>
          </a:p>
        </p:txBody>
      </p:sp>
      <p:sp>
        <p:nvSpPr>
          <p:cNvPr id="4" name="Rectangle 3"/>
          <p:cNvSpPr/>
          <p:nvPr userDrawn="1"/>
        </p:nvSpPr>
        <p:spPr bwMode="auto">
          <a:xfrm>
            <a:off x="1661294" y="2633220"/>
            <a:ext cx="8406634" cy="2349340"/>
          </a:xfrm>
          <a:prstGeom prst="rect">
            <a:avLst/>
          </a:prstGeom>
          <a:solidFill>
            <a:schemeClr val="accent6"/>
          </a:solidFill>
          <a:ln w="12700" cap="rnd">
            <a:noFill/>
            <a:prstDash val="sysDot"/>
            <a:round/>
            <a:headEnd type="none" w="sm" len="sm"/>
            <a:tailEnd type="none" w="sm" len="sm"/>
          </a:ln>
        </p:spPr>
        <p:txBody>
          <a:bodyPr/>
          <a:lstStyle/>
          <a:p>
            <a:pPr fontAlgn="auto">
              <a:spcBef>
                <a:spcPts val="0"/>
              </a:spcBef>
              <a:spcAft>
                <a:spcPts val="0"/>
              </a:spcAft>
              <a:defRPr/>
            </a:pPr>
            <a:endParaRPr lang="en-US" sz="1800" kern="0">
              <a:solidFill>
                <a:sysClr val="windowText" lastClr="000000"/>
              </a:solidFill>
            </a:endParaRPr>
          </a:p>
        </p:txBody>
      </p:sp>
      <p:sp>
        <p:nvSpPr>
          <p:cNvPr id="14" name="Text Placeholder 13"/>
          <p:cNvSpPr>
            <a:spLocks noGrp="1"/>
          </p:cNvSpPr>
          <p:nvPr>
            <p:ph type="body" sz="quarter" idx="10"/>
          </p:nvPr>
        </p:nvSpPr>
        <p:spPr>
          <a:xfrm>
            <a:off x="2151512" y="2650112"/>
            <a:ext cx="7331747" cy="2315559"/>
          </a:xfrm>
          <a:noFill/>
          <a:ln w="9525">
            <a:noFill/>
            <a:miter lim="800000"/>
            <a:headEnd/>
            <a:tailEnd/>
          </a:ln>
        </p:spPr>
        <p:txBody>
          <a:bodyPr anchor="ctr"/>
          <a:lstStyle>
            <a:lvl1pPr algn="l" defTabSz="741579" rtl="0" eaLnBrk="0" fontAlgn="base" hangingPunct="0">
              <a:spcBef>
                <a:spcPct val="0"/>
              </a:spcBef>
              <a:spcAft>
                <a:spcPct val="0"/>
              </a:spcAft>
              <a:buNone/>
              <a:defRPr lang="en-US" sz="1747" dirty="0" smtClean="0">
                <a:solidFill>
                  <a:schemeClr val="tx2"/>
                </a:solidFill>
                <a:latin typeface="+mj-lt"/>
                <a:ea typeface="+mj-ea"/>
                <a:cs typeface="+mj-cs"/>
              </a:defRPr>
            </a:lvl1pPr>
            <a:lvl2pPr marL="0" indent="0" algn="l" defTabSz="741579" rtl="0" eaLnBrk="0" fontAlgn="base" hangingPunct="0">
              <a:spcBef>
                <a:spcPct val="0"/>
              </a:spcBef>
              <a:spcAft>
                <a:spcPct val="0"/>
              </a:spcAft>
              <a:buNone/>
              <a:defRPr lang="en-US" sz="1309" dirty="0" smtClean="0">
                <a:solidFill>
                  <a:schemeClr val="tx2"/>
                </a:solidFill>
                <a:latin typeface="+mn-lt"/>
                <a:ea typeface="+mj-ea"/>
                <a:cs typeface="+mj-cs"/>
              </a:defRPr>
            </a:lvl2pPr>
            <a:lvl3pPr algn="l" defTabSz="741579" rtl="0" eaLnBrk="0" fontAlgn="base" hangingPunct="0">
              <a:spcBef>
                <a:spcPct val="0"/>
              </a:spcBef>
              <a:spcAft>
                <a:spcPct val="0"/>
              </a:spcAft>
              <a:defRPr lang="en-US" sz="1747" dirty="0" smtClean="0">
                <a:solidFill>
                  <a:schemeClr val="tx1"/>
                </a:solidFill>
                <a:latin typeface="+mj-lt"/>
                <a:ea typeface="+mj-ea"/>
                <a:cs typeface="+mj-cs"/>
              </a:defRPr>
            </a:lvl3pPr>
            <a:lvl4pPr algn="l" defTabSz="741579" rtl="0" eaLnBrk="0" fontAlgn="base" hangingPunct="0">
              <a:spcBef>
                <a:spcPct val="0"/>
              </a:spcBef>
              <a:spcAft>
                <a:spcPct val="0"/>
              </a:spcAft>
              <a:defRPr lang="en-US" sz="1747" dirty="0" smtClean="0">
                <a:solidFill>
                  <a:schemeClr val="tx1"/>
                </a:solidFill>
                <a:latin typeface="+mj-lt"/>
                <a:ea typeface="+mj-ea"/>
                <a:cs typeface="+mj-cs"/>
              </a:defRPr>
            </a:lvl4pPr>
            <a:lvl5pPr algn="l" defTabSz="741579" rtl="0" eaLnBrk="0" fontAlgn="base" hangingPunct="0">
              <a:spcBef>
                <a:spcPct val="0"/>
              </a:spcBef>
              <a:spcAft>
                <a:spcPct val="0"/>
              </a:spcAft>
              <a:defRPr lang="en-US" sz="1747" dirty="0" smtClean="0">
                <a:solidFill>
                  <a:schemeClr val="tx1"/>
                </a:solidFill>
                <a:latin typeface="+mj-lt"/>
                <a:ea typeface="+mj-ea"/>
                <a:cs typeface="+mj-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891912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reeform 2"/>
          <p:cNvSpPr/>
          <p:nvPr userDrawn="1"/>
        </p:nvSpPr>
        <p:spPr bwMode="auto">
          <a:xfrm rot="10800000">
            <a:off x="7932304" y="2633220"/>
            <a:ext cx="1398115" cy="2349340"/>
          </a:xfrm>
          <a:custGeom>
            <a:avLst/>
            <a:gdLst>
              <a:gd name="connsiteX0" fmla="*/ 0 w 1459832"/>
              <a:gd name="connsiteY0" fmla="*/ 2245895 h 2245895"/>
              <a:gd name="connsiteX1" fmla="*/ 441158 w 1459832"/>
              <a:gd name="connsiteY1" fmla="*/ 0 h 2245895"/>
              <a:gd name="connsiteX2" fmla="*/ 1459832 w 1459832"/>
              <a:gd name="connsiteY2" fmla="*/ 0 h 2245895"/>
              <a:gd name="connsiteX3" fmla="*/ 1459832 w 1459832"/>
              <a:gd name="connsiteY3" fmla="*/ 2245895 h 2245895"/>
              <a:gd name="connsiteX4" fmla="*/ 0 w 1459832"/>
              <a:gd name="connsiteY4" fmla="*/ 2245895 h 224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32" h="2245895">
                <a:moveTo>
                  <a:pt x="0" y="2245895"/>
                </a:moveTo>
                <a:lnTo>
                  <a:pt x="441158" y="0"/>
                </a:lnTo>
                <a:lnTo>
                  <a:pt x="1459832" y="0"/>
                </a:lnTo>
                <a:lnTo>
                  <a:pt x="1459832" y="2245895"/>
                </a:lnTo>
                <a:lnTo>
                  <a:pt x="0" y="2245895"/>
                </a:lnTo>
                <a:close/>
              </a:path>
            </a:pathLst>
          </a:custGeom>
          <a:solidFill>
            <a:schemeClr val="accent3"/>
          </a:solidFill>
          <a:ln w="12700" cap="rnd">
            <a:noFill/>
            <a:prstDash val="sysDot"/>
            <a:round/>
            <a:headEnd type="none" w="sm" len="sm"/>
            <a:tailEnd type="none" w="sm" len="sm"/>
          </a:ln>
        </p:spPr>
        <p:txBody>
          <a:bodyPr/>
          <a:lstStyle/>
          <a:p>
            <a:pPr>
              <a:defRPr/>
            </a:pPr>
            <a:endParaRPr lang="en-US" sz="1800">
              <a:solidFill>
                <a:srgbClr val="646464"/>
              </a:solidFill>
            </a:endParaRPr>
          </a:p>
        </p:txBody>
      </p:sp>
      <p:sp>
        <p:nvSpPr>
          <p:cNvPr id="4" name="Rectangle 3"/>
          <p:cNvSpPr/>
          <p:nvPr userDrawn="1"/>
        </p:nvSpPr>
        <p:spPr bwMode="auto">
          <a:xfrm rot="10800000">
            <a:off x="1" y="2633220"/>
            <a:ext cx="8408131" cy="2349340"/>
          </a:xfrm>
          <a:prstGeom prst="rect">
            <a:avLst/>
          </a:prstGeom>
          <a:solidFill>
            <a:schemeClr val="accent3"/>
          </a:solidFill>
          <a:ln w="12700" cap="rnd">
            <a:noFill/>
            <a:prstDash val="sysDot"/>
            <a:round/>
            <a:headEnd type="none" w="sm" len="sm"/>
            <a:tailEnd type="none" w="sm" len="sm"/>
          </a:ln>
        </p:spPr>
        <p:txBody>
          <a:bodyPr/>
          <a:lstStyle/>
          <a:p>
            <a:pPr>
              <a:defRPr/>
            </a:pPr>
            <a:endParaRPr lang="en-US" sz="1800">
              <a:solidFill>
                <a:srgbClr val="646464"/>
              </a:solidFill>
            </a:endParaRPr>
          </a:p>
        </p:txBody>
      </p:sp>
      <p:sp>
        <p:nvSpPr>
          <p:cNvPr id="14" name="Text Placeholder 13"/>
          <p:cNvSpPr>
            <a:spLocks noGrp="1"/>
          </p:cNvSpPr>
          <p:nvPr>
            <p:ph type="body" sz="quarter" idx="10"/>
          </p:nvPr>
        </p:nvSpPr>
        <p:spPr>
          <a:xfrm>
            <a:off x="2151512" y="2702993"/>
            <a:ext cx="7331747" cy="2209801"/>
          </a:xfrm>
          <a:noFill/>
          <a:ln w="9525">
            <a:noFill/>
            <a:miter lim="800000"/>
            <a:headEnd/>
            <a:tailEnd/>
          </a:ln>
        </p:spPr>
        <p:txBody>
          <a:bodyPr anchor="ctr"/>
          <a:lstStyle>
            <a:lvl1pPr algn="l" defTabSz="741579" rtl="0" eaLnBrk="0" fontAlgn="base" hangingPunct="0">
              <a:spcBef>
                <a:spcPct val="0"/>
              </a:spcBef>
              <a:spcAft>
                <a:spcPct val="0"/>
              </a:spcAft>
              <a:buNone/>
              <a:defRPr lang="en-US" sz="1747" dirty="0" smtClean="0">
                <a:solidFill>
                  <a:schemeClr val="tx2"/>
                </a:solidFill>
                <a:latin typeface="+mj-lt"/>
                <a:ea typeface="+mj-ea"/>
                <a:cs typeface="+mj-cs"/>
              </a:defRPr>
            </a:lvl1pPr>
            <a:lvl2pPr marL="0" indent="0" algn="l" defTabSz="741579" rtl="0" eaLnBrk="0" fontAlgn="base" hangingPunct="0">
              <a:spcBef>
                <a:spcPct val="0"/>
              </a:spcBef>
              <a:spcAft>
                <a:spcPct val="0"/>
              </a:spcAft>
              <a:buNone/>
              <a:defRPr lang="en-US" sz="1309" dirty="0" smtClean="0">
                <a:solidFill>
                  <a:schemeClr val="tx2"/>
                </a:solidFill>
                <a:latin typeface="+mn-lt"/>
                <a:ea typeface="+mj-ea"/>
                <a:cs typeface="+mj-cs"/>
              </a:defRPr>
            </a:lvl2pPr>
            <a:lvl3pPr algn="l" defTabSz="741579" rtl="0" eaLnBrk="0" fontAlgn="base" hangingPunct="0">
              <a:spcBef>
                <a:spcPct val="0"/>
              </a:spcBef>
              <a:spcAft>
                <a:spcPct val="0"/>
              </a:spcAft>
              <a:defRPr lang="en-US" sz="1747" dirty="0" smtClean="0">
                <a:solidFill>
                  <a:schemeClr val="tx1"/>
                </a:solidFill>
                <a:latin typeface="+mj-lt"/>
                <a:ea typeface="+mj-ea"/>
                <a:cs typeface="+mj-cs"/>
              </a:defRPr>
            </a:lvl3pPr>
            <a:lvl4pPr algn="l" defTabSz="741579" rtl="0" eaLnBrk="0" fontAlgn="base" hangingPunct="0">
              <a:spcBef>
                <a:spcPct val="0"/>
              </a:spcBef>
              <a:spcAft>
                <a:spcPct val="0"/>
              </a:spcAft>
              <a:defRPr lang="en-US" sz="1747" dirty="0" smtClean="0">
                <a:solidFill>
                  <a:schemeClr val="tx1"/>
                </a:solidFill>
                <a:latin typeface="+mj-lt"/>
                <a:ea typeface="+mj-ea"/>
                <a:cs typeface="+mj-cs"/>
              </a:defRPr>
            </a:lvl4pPr>
            <a:lvl5pPr algn="l" defTabSz="741579" rtl="0" eaLnBrk="0" fontAlgn="base" hangingPunct="0">
              <a:spcBef>
                <a:spcPct val="0"/>
              </a:spcBef>
              <a:spcAft>
                <a:spcPct val="0"/>
              </a:spcAft>
              <a:defRPr lang="en-US" sz="1747" dirty="0" smtClean="0">
                <a:solidFill>
                  <a:schemeClr val="tx1"/>
                </a:solidFill>
                <a:latin typeface="+mj-lt"/>
                <a:ea typeface="+mj-ea"/>
                <a:cs typeface="+mj-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94003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08698" y="914404"/>
            <a:ext cx="8650534" cy="517525"/>
          </a:xfrm>
        </p:spPr>
        <p:txBody>
          <a:bodyPr/>
          <a:lstStyle/>
          <a:p>
            <a:r>
              <a:rPr lang="en-US"/>
              <a:t>Click to edit Master title style</a:t>
            </a:r>
          </a:p>
        </p:txBody>
      </p:sp>
      <p:sp>
        <p:nvSpPr>
          <p:cNvPr id="3" name="Text Placeholder 2"/>
          <p:cNvSpPr>
            <a:spLocks noGrp="1"/>
          </p:cNvSpPr>
          <p:nvPr>
            <p:ph type="body" sz="half" idx="1"/>
          </p:nvPr>
        </p:nvSpPr>
        <p:spPr>
          <a:xfrm>
            <a:off x="708697" y="1927227"/>
            <a:ext cx="4248995" cy="512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10235" y="1927227"/>
            <a:ext cx="4248995" cy="5127625"/>
          </a:xfrm>
        </p:spPr>
        <p:txBody>
          <a:bodyPr/>
          <a:lstStyle/>
          <a:p>
            <a:pPr lvl="0"/>
            <a:endParaRPr lang="en-US" noProof="0"/>
          </a:p>
        </p:txBody>
      </p:sp>
    </p:spTree>
    <p:extLst>
      <p:ext uri="{BB962C8B-B14F-4D97-AF65-F5344CB8AC3E}">
        <p14:creationId xmlns:p14="http://schemas.microsoft.com/office/powerpoint/2010/main" val="5893067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5720" y="6172202"/>
            <a:ext cx="1158301" cy="1157205"/>
          </a:xfrm>
          <a:prstGeom prst="rect">
            <a:avLst/>
          </a:prstGeom>
        </p:spPr>
      </p:pic>
      <p:sp>
        <p:nvSpPr>
          <p:cNvPr id="10" name="Rectangle 1"/>
          <p:cNvSpPr>
            <a:spLocks noChangeAspect="1"/>
          </p:cNvSpPr>
          <p:nvPr userDrawn="1"/>
        </p:nvSpPr>
        <p:spPr>
          <a:xfrm>
            <a:off x="2745799" y="812499"/>
            <a:ext cx="6762004" cy="3607103"/>
          </a:xfrm>
          <a:custGeom>
            <a:avLst/>
            <a:gdLst>
              <a:gd name="connsiteX0" fmla="*/ 0 w 6753225"/>
              <a:gd name="connsiteY0" fmla="*/ 0 h 3400425"/>
              <a:gd name="connsiteX1" fmla="*/ 6753225 w 6753225"/>
              <a:gd name="connsiteY1" fmla="*/ 0 h 3400425"/>
              <a:gd name="connsiteX2" fmla="*/ 6753225 w 6753225"/>
              <a:gd name="connsiteY2" fmla="*/ 3400425 h 3400425"/>
              <a:gd name="connsiteX3" fmla="*/ 0 w 6753225"/>
              <a:gd name="connsiteY3" fmla="*/ 3400425 h 3400425"/>
              <a:gd name="connsiteX4" fmla="*/ 0 w 6753225"/>
              <a:gd name="connsiteY4" fmla="*/ 0 h 3400425"/>
              <a:gd name="connsiteX0" fmla="*/ 0 w 6755607"/>
              <a:gd name="connsiteY0" fmla="*/ 1197768 h 3400425"/>
              <a:gd name="connsiteX1" fmla="*/ 6755607 w 6755607"/>
              <a:gd name="connsiteY1" fmla="*/ 0 h 3400425"/>
              <a:gd name="connsiteX2" fmla="*/ 6755607 w 6755607"/>
              <a:gd name="connsiteY2" fmla="*/ 3400425 h 3400425"/>
              <a:gd name="connsiteX3" fmla="*/ 2382 w 6755607"/>
              <a:gd name="connsiteY3" fmla="*/ 3400425 h 3400425"/>
              <a:gd name="connsiteX4" fmla="*/ 0 w 6755607"/>
              <a:gd name="connsiteY4" fmla="*/ 1197768 h 3400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5607" h="3400425">
                <a:moveTo>
                  <a:pt x="0" y="1197768"/>
                </a:moveTo>
                <a:lnTo>
                  <a:pt x="6755607" y="0"/>
                </a:lnTo>
                <a:lnTo>
                  <a:pt x="6755607" y="3400425"/>
                </a:lnTo>
                <a:lnTo>
                  <a:pt x="2382" y="3400425"/>
                </a:lnTo>
                <a:lnTo>
                  <a:pt x="0" y="1197768"/>
                </a:lnTo>
                <a:close/>
              </a:path>
            </a:pathLst>
          </a:cu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sz="873" dirty="0">
              <a:solidFill>
                <a:srgbClr val="646464"/>
              </a:solidFill>
            </a:endParaRPr>
          </a:p>
        </p:txBody>
      </p:sp>
      <p:sp>
        <p:nvSpPr>
          <p:cNvPr id="7" name="TextBox 6">
            <a:extLst>
              <a:ext uri="{FF2B5EF4-FFF2-40B4-BE49-F238E27FC236}">
                <a16:creationId xmlns:a16="http://schemas.microsoft.com/office/drawing/2014/main" id="{2B109FB7-80D0-4762-8567-050C1D0B7728}"/>
              </a:ext>
            </a:extLst>
          </p:cNvPr>
          <p:cNvSpPr txBox="1"/>
          <p:nvPr userDrawn="1"/>
        </p:nvSpPr>
        <p:spPr>
          <a:xfrm>
            <a:off x="6096000" y="7059069"/>
            <a:ext cx="1871795" cy="193899"/>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1200" dirty="0">
                <a:solidFill>
                  <a:schemeClr val="tx1"/>
                </a:solidFill>
                <a:latin typeface="+mn-lt"/>
              </a:rPr>
              <a:t>#SGVforABetterPhilippines</a:t>
            </a:r>
          </a:p>
        </p:txBody>
      </p:sp>
    </p:spTree>
    <p:extLst>
      <p:ext uri="{BB962C8B-B14F-4D97-AF65-F5344CB8AC3E}">
        <p14:creationId xmlns:p14="http://schemas.microsoft.com/office/powerpoint/2010/main" val="2082717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6453" y="914404"/>
            <a:ext cx="8672780" cy="517525"/>
          </a:xfrm>
        </p:spPr>
        <p:txBody>
          <a:bodyPr/>
          <a:lstStyle/>
          <a:p>
            <a:r>
              <a:rPr lang="en-US" dirty="0"/>
              <a:t>Click to edit Master title style</a:t>
            </a:r>
          </a:p>
        </p:txBody>
      </p:sp>
      <p:sp>
        <p:nvSpPr>
          <p:cNvPr id="3" name="Table Placeholder 2"/>
          <p:cNvSpPr>
            <a:spLocks noGrp="1"/>
          </p:cNvSpPr>
          <p:nvPr>
            <p:ph type="tbl" idx="1"/>
          </p:nvPr>
        </p:nvSpPr>
        <p:spPr>
          <a:xfrm>
            <a:off x="686451" y="1905004"/>
            <a:ext cx="8695026" cy="5149851"/>
          </a:xfrm>
        </p:spPr>
        <p:txBody>
          <a:bodyPr/>
          <a:lstStyle/>
          <a:p>
            <a:pPr lvl="0"/>
            <a:endParaRPr lang="en-US" noProof="0"/>
          </a:p>
        </p:txBody>
      </p:sp>
    </p:spTree>
    <p:extLst>
      <p:ext uri="{BB962C8B-B14F-4D97-AF65-F5344CB8AC3E}">
        <p14:creationId xmlns:p14="http://schemas.microsoft.com/office/powerpoint/2010/main" val="10372726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D - 1st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467" y="2367784"/>
            <a:ext cx="4643859" cy="4108944"/>
          </a:xfrm>
          <a:prstGeom prst="rect">
            <a:avLst/>
          </a:prstGeom>
        </p:spPr>
        <p:txBody>
          <a:bodyPr/>
          <a:lstStyle>
            <a:lvl1pPr marL="0" indent="0">
              <a:buFont typeface="Arial" panose="020B0604020202020204" pitchFamily="34" charset="0"/>
              <a:buNone/>
              <a:defRPr sz="727">
                <a:latin typeface="+mn-lt"/>
              </a:defRPr>
            </a:lvl1pPr>
            <a:lvl2pPr>
              <a:defRPr sz="727">
                <a:latin typeface="+mn-lt"/>
              </a:defRPr>
            </a:lvl2pPr>
            <a:lvl3pPr>
              <a:defRPr sz="727">
                <a:latin typeface="+mn-lt"/>
              </a:defRPr>
            </a:lvl3pPr>
            <a:lvl4pPr>
              <a:defRPr sz="727">
                <a:latin typeface="+mn-lt"/>
              </a:defRPr>
            </a:lvl4pPr>
            <a:lvl5pPr>
              <a:defRPr sz="727">
                <a:latin typeface="+mn-lt"/>
              </a:defRPr>
            </a:lvl5pPr>
          </a:lstStyle>
          <a:p>
            <a:pPr lvl="0"/>
            <a:r>
              <a:rPr lang="en-US" dirty="0"/>
              <a:t>Click to edit Master text styles</a:t>
            </a:r>
          </a:p>
        </p:txBody>
      </p:sp>
      <p:sp>
        <p:nvSpPr>
          <p:cNvPr id="10" name="Content Placeholder 2"/>
          <p:cNvSpPr>
            <a:spLocks noGrp="1"/>
          </p:cNvSpPr>
          <p:nvPr>
            <p:ph idx="13"/>
          </p:nvPr>
        </p:nvSpPr>
        <p:spPr>
          <a:xfrm>
            <a:off x="5136171" y="2367784"/>
            <a:ext cx="4643290" cy="4108944"/>
          </a:xfrm>
          <a:prstGeom prst="rect">
            <a:avLst/>
          </a:prstGeom>
        </p:spPr>
        <p:txBody>
          <a:bodyPr/>
          <a:lstStyle>
            <a:lvl1pPr marL="0" indent="0">
              <a:buFont typeface="Arial" panose="020B0604020202020204" pitchFamily="34" charset="0"/>
              <a:buNone/>
              <a:defRPr sz="727">
                <a:latin typeface="+mn-lt"/>
              </a:defRPr>
            </a:lvl1pPr>
            <a:lvl2pPr>
              <a:defRPr sz="727">
                <a:latin typeface="+mn-lt"/>
              </a:defRPr>
            </a:lvl2pPr>
            <a:lvl3pPr>
              <a:defRPr sz="727">
                <a:latin typeface="+mn-lt"/>
              </a:defRPr>
            </a:lvl3pPr>
            <a:lvl4pPr>
              <a:defRPr sz="727">
                <a:latin typeface="+mn-lt"/>
              </a:defRPr>
            </a:lvl4pPr>
            <a:lvl5pPr>
              <a:defRPr sz="727">
                <a:latin typeface="+mn-lt"/>
              </a:defRPr>
            </a:lvl5pPr>
          </a:lstStyle>
          <a:p>
            <a:pPr lvl="0"/>
            <a:r>
              <a:rPr lang="en-US" dirty="0"/>
              <a:t>Click to edit Master text styles</a:t>
            </a:r>
          </a:p>
        </p:txBody>
      </p:sp>
      <p:sp>
        <p:nvSpPr>
          <p:cNvPr id="11" name="Title 3"/>
          <p:cNvSpPr>
            <a:spLocks noGrp="1"/>
          </p:cNvSpPr>
          <p:nvPr>
            <p:ph type="title"/>
          </p:nvPr>
        </p:nvSpPr>
        <p:spPr>
          <a:xfrm>
            <a:off x="2898865" y="1640448"/>
            <a:ext cx="6880597" cy="370051"/>
          </a:xfrm>
          <a:prstGeom prst="rect">
            <a:avLst/>
          </a:prstGeom>
        </p:spPr>
        <p:txBody>
          <a:bodyPr lIns="36000" rIns="36000" bIns="0" anchor="b" anchorCtr="0"/>
          <a:lstStyle/>
          <a:p>
            <a:endParaRPr lang="en-GB" sz="1601" dirty="0"/>
          </a:p>
        </p:txBody>
      </p:sp>
    </p:spTree>
    <p:extLst>
      <p:ext uri="{BB962C8B-B14F-4D97-AF65-F5344CB8AC3E}">
        <p14:creationId xmlns:p14="http://schemas.microsoft.com/office/powerpoint/2010/main" val="8199250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st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467" y="851435"/>
            <a:ext cx="4643859" cy="5625295"/>
          </a:xfrm>
          <a:prstGeom prst="rect">
            <a:avLst/>
          </a:prstGeom>
        </p:spPr>
        <p:txBody>
          <a:bodyPr/>
          <a:lstStyle>
            <a:lvl1pPr>
              <a:defRPr sz="727">
                <a:latin typeface="+mn-lt"/>
              </a:defRPr>
            </a:lvl1pPr>
            <a:lvl2pPr>
              <a:defRPr sz="727">
                <a:latin typeface="+mn-lt"/>
              </a:defRPr>
            </a:lvl2pPr>
            <a:lvl3pPr>
              <a:defRPr sz="727">
                <a:latin typeface="+mn-lt"/>
              </a:defRPr>
            </a:lvl3pPr>
            <a:lvl4pPr>
              <a:defRPr sz="727">
                <a:latin typeface="+mn-lt"/>
              </a:defRPr>
            </a:lvl4pPr>
            <a:lvl5pPr>
              <a:defRPr sz="727">
                <a:latin typeface="+mn-lt"/>
              </a:defRPr>
            </a:lvl5pPr>
          </a:lstStyle>
          <a:p>
            <a:pPr lvl="0"/>
            <a:r>
              <a:rPr lang="en-US" dirty="0"/>
              <a:t>Click to edit Master text styles</a:t>
            </a:r>
          </a:p>
        </p:txBody>
      </p:sp>
      <p:sp>
        <p:nvSpPr>
          <p:cNvPr id="7" name="Content Placeholder 2"/>
          <p:cNvSpPr>
            <a:spLocks noGrp="1"/>
          </p:cNvSpPr>
          <p:nvPr>
            <p:ph idx="13"/>
          </p:nvPr>
        </p:nvSpPr>
        <p:spPr>
          <a:xfrm>
            <a:off x="5136171" y="851435"/>
            <a:ext cx="4643290" cy="5625295"/>
          </a:xfrm>
          <a:prstGeom prst="rect">
            <a:avLst/>
          </a:prstGeom>
        </p:spPr>
        <p:txBody>
          <a:bodyPr/>
          <a:lstStyle>
            <a:lvl1pPr>
              <a:defRPr sz="727">
                <a:latin typeface="+mn-lt"/>
              </a:defRPr>
            </a:lvl1pPr>
            <a:lvl2pPr>
              <a:defRPr sz="727">
                <a:latin typeface="+mn-lt"/>
              </a:defRPr>
            </a:lvl2pPr>
            <a:lvl3pPr>
              <a:defRPr sz="727">
                <a:latin typeface="+mn-lt"/>
              </a:defRPr>
            </a:lvl3pPr>
            <a:lvl4pPr>
              <a:defRPr sz="727">
                <a:latin typeface="+mn-lt"/>
              </a:defRPr>
            </a:lvl4pPr>
            <a:lvl5pPr>
              <a:defRPr sz="727">
                <a:latin typeface="+mn-lt"/>
              </a:defRPr>
            </a:lvl5pPr>
          </a:lstStyle>
          <a:p>
            <a:pPr lvl="0"/>
            <a:r>
              <a:rPr lang="en-US" dirty="0"/>
              <a:t>Click to edit Master text styles</a:t>
            </a:r>
          </a:p>
        </p:txBody>
      </p:sp>
      <p:sp>
        <p:nvSpPr>
          <p:cNvPr id="10" name="Right Triangle 9"/>
          <p:cNvSpPr/>
          <p:nvPr/>
        </p:nvSpPr>
        <p:spPr>
          <a:xfrm flipV="1">
            <a:off x="169160" y="7383958"/>
            <a:ext cx="152109" cy="214082"/>
          </a:xfrm>
          <a:prstGeom prst="rtTriangle">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2384" tIns="52384" rIns="52384" bIns="52384" rtlCol="0" anchor="ctr"/>
          <a:lstStyle/>
          <a:p>
            <a:endParaRPr lang="en-US" sz="1800" dirty="0" err="1">
              <a:solidFill>
                <a:srgbClr val="000000"/>
              </a:solidFill>
            </a:endParaRPr>
          </a:p>
        </p:txBody>
      </p:sp>
    </p:spTree>
    <p:extLst>
      <p:ext uri="{BB962C8B-B14F-4D97-AF65-F5344CB8AC3E}">
        <p14:creationId xmlns:p14="http://schemas.microsoft.com/office/powerpoint/2010/main" val="18429046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only, no line">
    <p:spTree>
      <p:nvGrpSpPr>
        <p:cNvPr id="1" name=""/>
        <p:cNvGrpSpPr/>
        <p:nvPr/>
      </p:nvGrpSpPr>
      <p:grpSpPr>
        <a:xfrm>
          <a:off x="0" y="0"/>
          <a:ext cx="0" cy="0"/>
          <a:chOff x="0" y="0"/>
          <a:chExt cx="0" cy="0"/>
        </a:xfrm>
      </p:grpSpPr>
      <p:sp>
        <p:nvSpPr>
          <p:cNvPr id="8" name="Line 11"/>
          <p:cNvSpPr>
            <a:spLocks noChangeShapeType="1"/>
          </p:cNvSpPr>
          <p:nvPr userDrawn="1"/>
        </p:nvSpPr>
        <p:spPr bwMode="auto">
          <a:xfrm>
            <a:off x="503397" y="7074720"/>
            <a:ext cx="9061133" cy="0"/>
          </a:xfrm>
          <a:prstGeom prst="line">
            <a:avLst/>
          </a:prstGeom>
          <a:noFill/>
          <a:ln w="3175">
            <a:solidFill>
              <a:schemeClr val="bg1"/>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4" dirty="0">
              <a:solidFill>
                <a:srgbClr val="FFFFFF"/>
              </a:solidFill>
              <a:cs typeface="Arial" pitchFamily="34" charset="0"/>
            </a:endParaRPr>
          </a:p>
        </p:txBody>
      </p:sp>
      <p:sp>
        <p:nvSpPr>
          <p:cNvPr id="6" name="Title 5"/>
          <p:cNvSpPr>
            <a:spLocks noGrp="1"/>
          </p:cNvSpPr>
          <p:nvPr>
            <p:ph type="title"/>
          </p:nvPr>
        </p:nvSpPr>
        <p:spPr>
          <a:xfrm>
            <a:off x="503398" y="228480"/>
            <a:ext cx="9064629" cy="975120"/>
          </a:xfrm>
          <a:prstGeom prst="rect">
            <a:avLst/>
          </a:prstGeom>
        </p:spPr>
        <p:txBody>
          <a:bodyPr/>
          <a:lstStyle/>
          <a:p>
            <a:r>
              <a:rPr lang="en-US"/>
              <a:t>Click to edit Master title style</a:t>
            </a:r>
            <a:endParaRPr lang="en-US" dirty="0"/>
          </a:p>
        </p:txBody>
      </p:sp>
      <p:sp>
        <p:nvSpPr>
          <p:cNvPr id="3" name="Footer Placeholder 2"/>
          <p:cNvSpPr>
            <a:spLocks noGrp="1"/>
          </p:cNvSpPr>
          <p:nvPr>
            <p:ph type="ftr" sz="quarter" idx="11"/>
          </p:nvPr>
        </p:nvSpPr>
        <p:spPr>
          <a:xfrm>
            <a:off x="2849937" y="7362342"/>
            <a:ext cx="3781418" cy="227990"/>
          </a:xfrm>
          <a:prstGeom prst="rect">
            <a:avLst/>
          </a:prstGeom>
        </p:spPr>
        <p:txBody>
          <a:bodyPr/>
          <a:lstStyle/>
          <a:p>
            <a:r>
              <a:rPr lang="en-GB" dirty="0">
                <a:solidFill>
                  <a:srgbClr val="646464"/>
                </a:solidFill>
              </a:rPr>
              <a:t>IFRS 15 Audit Committee Presentation</a:t>
            </a:r>
          </a:p>
        </p:txBody>
      </p:sp>
    </p:spTree>
    <p:extLst>
      <p:ext uri="{BB962C8B-B14F-4D97-AF65-F5344CB8AC3E}">
        <p14:creationId xmlns:p14="http://schemas.microsoft.com/office/powerpoint/2010/main" val="8320164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Key statement">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650" y="1160680"/>
            <a:ext cx="9061133" cy="1862138"/>
          </a:xfrm>
          <a:prstGeom prst="rect">
            <a:avLst/>
          </a:prstGeom>
        </p:spPr>
        <p:txBody>
          <a:bodyPr/>
          <a:lstStyle>
            <a:lvl1pPr marL="0" indent="0" algn="l">
              <a:lnSpc>
                <a:spcPct val="85000"/>
              </a:lnSpc>
              <a:spcBef>
                <a:spcPts val="0"/>
              </a:spcBef>
              <a:buNone/>
              <a:defRPr sz="4123" b="1">
                <a:solidFill>
                  <a:schemeClr val="bg2"/>
                </a:solidFill>
                <a:latin typeface="+mn-lt"/>
                <a:cs typeface="Arial" pitchFamily="34" charset="0"/>
              </a:defRPr>
            </a:lvl1pPr>
            <a:lvl2pPr marL="0" indent="0">
              <a:buNone/>
              <a:defRPr/>
            </a:lvl2pPr>
            <a:lvl3pPr marL="0" indent="0">
              <a:buNone/>
              <a:defRPr/>
            </a:lvl3pPr>
            <a:lvl4pPr marL="0" indent="0">
              <a:buNone/>
              <a:defRPr/>
            </a:lvl4pPr>
            <a:lvl5pPr marL="0" indent="0">
              <a:buNone/>
              <a:defRPr/>
            </a:lvl5pPr>
          </a:lstStyle>
          <a:p>
            <a:pPr lvl="0"/>
            <a:r>
              <a:rPr lang="en-US"/>
              <a:t>Click to edit Master text styles</a:t>
            </a:r>
          </a:p>
        </p:txBody>
      </p:sp>
      <p:sp>
        <p:nvSpPr>
          <p:cNvPr id="5" name="Line 11"/>
          <p:cNvSpPr>
            <a:spLocks noChangeShapeType="1"/>
          </p:cNvSpPr>
          <p:nvPr userDrawn="1"/>
        </p:nvSpPr>
        <p:spPr bwMode="auto">
          <a:xfrm>
            <a:off x="503397" y="7074720"/>
            <a:ext cx="9061133" cy="0"/>
          </a:xfrm>
          <a:prstGeom prst="line">
            <a:avLst/>
          </a:prstGeom>
          <a:noFill/>
          <a:ln w="3175">
            <a:solidFill>
              <a:schemeClr val="bg1"/>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84" dirty="0">
              <a:solidFill>
                <a:srgbClr val="FFFFFF"/>
              </a:solidFill>
              <a:cs typeface="Arial" pitchFamily="34" charset="0"/>
            </a:endParaRPr>
          </a:p>
        </p:txBody>
      </p:sp>
      <p:sp>
        <p:nvSpPr>
          <p:cNvPr id="7" name="Footer Placeholder 6"/>
          <p:cNvSpPr>
            <a:spLocks noGrp="1"/>
          </p:cNvSpPr>
          <p:nvPr>
            <p:ph type="ftr" sz="quarter" idx="13"/>
          </p:nvPr>
        </p:nvSpPr>
        <p:spPr>
          <a:xfrm>
            <a:off x="2849937" y="7362342"/>
            <a:ext cx="3781418" cy="227990"/>
          </a:xfrm>
          <a:prstGeom prst="rect">
            <a:avLst/>
          </a:prstGeom>
        </p:spPr>
        <p:txBody>
          <a:bodyPr/>
          <a:lstStyle/>
          <a:p>
            <a:r>
              <a:rPr lang="en-GB" dirty="0">
                <a:solidFill>
                  <a:srgbClr val="646464"/>
                </a:solidFill>
              </a:rPr>
              <a:t>IFRS 15 Audit Committee Presentation</a:t>
            </a:r>
          </a:p>
        </p:txBody>
      </p:sp>
    </p:spTree>
    <p:extLst>
      <p:ext uri="{BB962C8B-B14F-4D97-AF65-F5344CB8AC3E}">
        <p14:creationId xmlns:p14="http://schemas.microsoft.com/office/powerpoint/2010/main" val="3453694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2.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ags" Target="../tags/tag7.xml"/><Relationship Id="rId2" Type="http://schemas.openxmlformats.org/officeDocument/2006/relationships/slideLayout" Target="../slideLayouts/slideLayout23.xml"/><Relationship Id="rId16" Type="http://schemas.openxmlformats.org/officeDocument/2006/relationships/theme" Target="../theme/theme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image" Target="../media/image14.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4.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B884313-602B-489F-B2E6-E17CB78E52C9}"/>
              </a:ext>
            </a:extLst>
          </p:cNvPr>
          <p:cNvGraphicFramePr>
            <a:graphicFrameLocks noChangeAspect="1"/>
          </p:cNvGraphicFramePr>
          <p:nvPr userDrawn="1">
            <p:custDataLst>
              <p:tags r:id="rId11"/>
            </p:custDataLst>
            <p:extLst>
              <p:ext uri="{D42A27DB-BD31-4B8C-83A1-F6EECF244321}">
                <p14:modId xmlns:p14="http://schemas.microsoft.com/office/powerpoint/2010/main" val="3609736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6" name="think-cell Slide" r:id="rId14" imgW="383" imgH="384" progId="TCLayout.ActiveDocument.1">
                  <p:embed/>
                </p:oleObj>
              </mc:Choice>
              <mc:Fallback>
                <p:oleObj name="think-cell Slide" r:id="rId14" imgW="383" imgH="384" progId="TCLayout.ActiveDocument.1">
                  <p:embed/>
                  <p:pic>
                    <p:nvPicPr>
                      <p:cNvPr id="7" name="Object 6" hidden="1">
                        <a:extLst>
                          <a:ext uri="{FF2B5EF4-FFF2-40B4-BE49-F238E27FC236}">
                            <a16:creationId xmlns:a16="http://schemas.microsoft.com/office/drawing/2014/main" id="{3B884313-602B-489F-B2E6-E17CB78E52C9}"/>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FCB95B2E-4D7E-41D5-AEBE-CBD67C787F3C}"/>
              </a:ext>
            </a:extLst>
          </p:cNvPr>
          <p:cNvSpPr/>
          <p:nvPr userDrawn="1">
            <p:custDataLst>
              <p:tags r:id="rId12"/>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marL="0" lvl="0" indent="0" algn="ctr"/>
            <a:endParaRPr lang="en-US" sz="2400" b="1" i="0" baseline="0"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Placeholder 1"/>
          <p:cNvSpPr>
            <a:spLocks noGrp="1"/>
          </p:cNvSpPr>
          <p:nvPr>
            <p:ph type="title"/>
          </p:nvPr>
        </p:nvSpPr>
        <p:spPr>
          <a:xfrm>
            <a:off x="457200" y="365760"/>
            <a:ext cx="9061133" cy="54864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289642"/>
            <a:ext cx="9061133" cy="5607643"/>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3" hidden="1">
            <a:extLst>
              <a:ext uri="{FF2B5EF4-FFF2-40B4-BE49-F238E27FC236}">
                <a16:creationId xmlns:a16="http://schemas.microsoft.com/office/drawing/2014/main" id="{25BE9384-681E-4AF8-A6EA-84EE32D4B44B}"/>
              </a:ext>
            </a:extLst>
          </p:cNvPr>
          <p:cNvSpPr/>
          <p:nvPr userDrawn="1">
            <p:custDataLst>
              <p:tags r:id="rId1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marL="0" lvl="0" indent="0" algn="ctr"/>
            <a:endParaRPr lang="en-US" sz="2400" b="1" i="0" baseline="0"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15" name="Text Box 92">
            <a:extLst>
              <a:ext uri="{FF2B5EF4-FFF2-40B4-BE49-F238E27FC236}">
                <a16:creationId xmlns:a16="http://schemas.microsoft.com/office/drawing/2014/main" id="{CEDE4388-2CC4-4D2C-9466-C394BA39B68B}"/>
              </a:ext>
            </a:extLst>
          </p:cNvPr>
          <p:cNvSpPr txBox="1">
            <a:spLocks noChangeArrowheads="1"/>
          </p:cNvSpPr>
          <p:nvPr userDrawn="1"/>
        </p:nvSpPr>
        <p:spPr bwMode="auto">
          <a:xfrm>
            <a:off x="503397" y="7531529"/>
            <a:ext cx="357470" cy="107722"/>
          </a:xfrm>
          <a:prstGeom prst="rect">
            <a:avLst/>
          </a:prstGeom>
          <a:noFill/>
          <a:ln w="12700">
            <a:noFill/>
            <a:miter lim="800000"/>
            <a:headEnd type="none" w="sm" len="sm"/>
            <a:tailEnd type="none" w="sm" len="sm"/>
          </a:ln>
          <a:effectLst/>
        </p:spPr>
        <p:txBody>
          <a:bodyPr wrap="none" lIns="0" tIns="0" rIns="0" bIns="0" anchor="b">
            <a:spAutoFit/>
          </a:bodyPr>
          <a:lstStyle/>
          <a:p>
            <a:pPr algn="l" defTabSz="995363">
              <a:defRPr/>
            </a:pPr>
            <a:r>
              <a:rPr lang="en-GB" sz="700" b="1" dirty="0">
                <a:solidFill>
                  <a:srgbClr val="2E2E38"/>
                </a:solidFill>
                <a:latin typeface="EYInterstate" panose="02000503020000020004" pitchFamily="2" charset="0"/>
              </a:rPr>
              <a:t>Page </a:t>
            </a:r>
            <a:fld id="{B5C7762E-167D-457A-AB55-0C2870D91082}" type="slidenum">
              <a:rPr lang="en-GB" sz="700" b="1" smtClean="0">
                <a:solidFill>
                  <a:srgbClr val="2E2E38"/>
                </a:solidFill>
                <a:latin typeface="EYInterstate" panose="02000503020000020004" pitchFamily="2" charset="0"/>
              </a:rPr>
              <a:pPr algn="l" defTabSz="995363">
                <a:defRPr/>
              </a:pPr>
              <a:t>‹#›</a:t>
            </a:fld>
            <a:endParaRPr lang="en-US" sz="700" dirty="0">
              <a:solidFill>
                <a:srgbClr val="2E2E38"/>
              </a:solidFill>
              <a:latin typeface="EYInterstate" panose="02000503020000020004" pitchFamily="2" charset="0"/>
            </a:endParaRPr>
          </a:p>
        </p:txBody>
      </p:sp>
      <p:pic>
        <p:nvPicPr>
          <p:cNvPr id="13" name="Picture 12">
            <a:extLst>
              <a:ext uri="{FF2B5EF4-FFF2-40B4-BE49-F238E27FC236}">
                <a16:creationId xmlns:a16="http://schemas.microsoft.com/office/drawing/2014/main" id="{B3D2972E-AF18-44B4-BB53-E9DA1BE11BB6}"/>
              </a:ext>
            </a:extLst>
          </p:cNvPr>
          <p:cNvPicPr>
            <a:picLocks noChangeAspect="1"/>
          </p:cNvPicPr>
          <p:nvPr userDrawn="1"/>
        </p:nvPicPr>
        <p:blipFill>
          <a:blip r:embed="rId16"/>
          <a:stretch>
            <a:fillRect/>
          </a:stretch>
        </p:blipFill>
        <p:spPr>
          <a:xfrm>
            <a:off x="9305204" y="7147407"/>
            <a:ext cx="445468" cy="451143"/>
          </a:xfrm>
          <a:prstGeom prst="rect">
            <a:avLst/>
          </a:prstGeom>
        </p:spPr>
      </p:pic>
    </p:spTree>
    <p:extLst>
      <p:ext uri="{BB962C8B-B14F-4D97-AF65-F5344CB8AC3E}">
        <p14:creationId xmlns:p14="http://schemas.microsoft.com/office/powerpoint/2010/main" val="1145427567"/>
      </p:ext>
    </p:extLst>
  </p:cSld>
  <p:clrMap bg1="lt1" tx1="dk1" bg2="lt2" tx2="dk2" accent1="accent1" accent2="accent2" accent3="accent3" accent4="accent4" accent5="accent5" accent6="accent6" hlink="hlink" folHlink="folHlink"/>
  <p:sldLayoutIdLst>
    <p:sldLayoutId id="2147483750" r:id="rId1"/>
    <p:sldLayoutId id="2147483856" r:id="rId2"/>
    <p:sldLayoutId id="2147483854" r:id="rId3"/>
    <p:sldLayoutId id="2147483855" r:id="rId4"/>
    <p:sldLayoutId id="2147483759" r:id="rId5"/>
    <p:sldLayoutId id="2147483788" r:id="rId6"/>
    <p:sldLayoutId id="2147483852" r:id="rId7"/>
    <p:sldLayoutId id="2147483853" r:id="rId8"/>
  </p:sldLayoutIdLst>
  <p:hf hdr="0"/>
  <p:txStyles>
    <p:titleStyle>
      <a:lvl1pPr algn="l" defTabSz="754663" rtl="0" eaLnBrk="1" latinLnBrk="0" hangingPunct="1">
        <a:lnSpc>
          <a:spcPct val="100000"/>
        </a:lnSpc>
        <a:spcBef>
          <a:spcPct val="0"/>
        </a:spcBef>
        <a:buNone/>
        <a:defRPr sz="2400" b="1" kern="1200" spc="-20" baseline="0">
          <a:solidFill>
            <a:schemeClr val="bg1"/>
          </a:solidFill>
          <a:latin typeface="EYInterstate Light" panose="02000506000000020004" pitchFamily="2" charset="0"/>
          <a:ea typeface="+mj-ea"/>
          <a:cs typeface="Arial" pitchFamily="34" charset="0"/>
        </a:defRPr>
      </a:lvl1pPr>
    </p:titleStyle>
    <p:bodyStyle>
      <a:lvl1pPr marL="294318" indent="-294318" algn="l" defTabSz="754663" rtl="0" eaLnBrk="1" latinLnBrk="0" hangingPunct="1">
        <a:spcBef>
          <a:spcPts val="0"/>
        </a:spcBef>
        <a:spcAft>
          <a:spcPts val="600"/>
        </a:spcAft>
        <a:buClr>
          <a:schemeClr val="bg1"/>
        </a:buClr>
        <a:buSzPct val="100000"/>
        <a:buFont typeface="EYInterstate Light" panose="02000506000000020004" pitchFamily="2" charset="0"/>
        <a:buChar char="•"/>
        <a:defRPr sz="2202" kern="1200" spc="-20" baseline="0">
          <a:solidFill>
            <a:schemeClr val="bg1"/>
          </a:solidFill>
          <a:latin typeface="EYInterstate Light" panose="02000506000000020004" pitchFamily="2" charset="0"/>
          <a:ea typeface="+mn-ea"/>
          <a:cs typeface="+mn-cs"/>
        </a:defRPr>
      </a:lvl1pPr>
      <a:lvl2pPr marL="588638" indent="-294318" algn="l" defTabSz="754663" rtl="0" eaLnBrk="1" latinLnBrk="0" hangingPunct="1">
        <a:spcBef>
          <a:spcPts val="0"/>
        </a:spcBef>
        <a:spcAft>
          <a:spcPts val="600"/>
        </a:spcAft>
        <a:buClr>
          <a:schemeClr val="bg1"/>
        </a:buClr>
        <a:buSzPct val="100000"/>
        <a:buFont typeface="EYInterstate Light" panose="02000506000000020004" pitchFamily="2" charset="0"/>
        <a:buChar char="—"/>
        <a:defRPr sz="1982" kern="1200" spc="-20" baseline="0">
          <a:solidFill>
            <a:schemeClr val="bg1"/>
          </a:solidFill>
          <a:latin typeface="EYInterstate Light" panose="02000506000000020004" pitchFamily="2" charset="0"/>
          <a:ea typeface="+mn-ea"/>
          <a:cs typeface="+mn-cs"/>
        </a:defRPr>
      </a:lvl2pPr>
      <a:lvl3pPr marL="882956" indent="-294318" algn="l" defTabSz="754663" rtl="0" eaLnBrk="1" latinLnBrk="0" hangingPunct="1">
        <a:spcBef>
          <a:spcPts val="0"/>
        </a:spcBef>
        <a:spcAft>
          <a:spcPts val="600"/>
        </a:spcAft>
        <a:buClr>
          <a:schemeClr val="bg1"/>
        </a:buClr>
        <a:buSzPct val="100000"/>
        <a:buFont typeface="EYInterstate Light" panose="02000506000000020004" pitchFamily="2" charset="0"/>
        <a:buChar char="•"/>
        <a:defRPr sz="1762" kern="1200" spc="-20" baseline="0">
          <a:solidFill>
            <a:schemeClr val="bg1"/>
          </a:solidFill>
          <a:latin typeface="EYInterstate Light" panose="02000506000000020004" pitchFamily="2" charset="0"/>
          <a:ea typeface="+mn-ea"/>
          <a:cs typeface="+mn-cs"/>
        </a:defRPr>
      </a:lvl3pPr>
      <a:lvl4pPr marL="1177274" indent="-294318" algn="l" defTabSz="754663" rtl="0" eaLnBrk="1" latinLnBrk="0" hangingPunct="1">
        <a:spcBef>
          <a:spcPts val="0"/>
        </a:spcBef>
        <a:spcAft>
          <a:spcPts val="600"/>
        </a:spcAft>
        <a:buClr>
          <a:schemeClr val="bg1"/>
        </a:buClr>
        <a:buSzPct val="100000"/>
        <a:buFont typeface="EYInterstate Light" panose="02000506000000020004" pitchFamily="2" charset="0"/>
        <a:buChar char="•"/>
        <a:defRPr sz="1541" kern="1200" spc="-20" baseline="0">
          <a:solidFill>
            <a:schemeClr val="bg1"/>
          </a:solidFill>
          <a:latin typeface="EYInterstate Light" panose="02000506000000020004" pitchFamily="2" charset="0"/>
          <a:ea typeface="+mn-ea"/>
          <a:cs typeface="+mn-cs"/>
        </a:defRPr>
      </a:lvl4pPr>
      <a:lvl5pPr marL="1471593" indent="-294318" algn="l" defTabSz="754663" rtl="0" eaLnBrk="1" latinLnBrk="0" hangingPunct="1">
        <a:spcBef>
          <a:spcPts val="0"/>
        </a:spcBef>
        <a:spcAft>
          <a:spcPts val="600"/>
        </a:spcAft>
        <a:buClr>
          <a:schemeClr val="bg1"/>
        </a:buClr>
        <a:buSzPct val="100000"/>
        <a:buFont typeface="EYInterstate Light" panose="02000506000000020004" pitchFamily="2" charset="0"/>
        <a:buChar char="•"/>
        <a:defRPr sz="1321" kern="1200" spc="-20" baseline="0">
          <a:solidFill>
            <a:schemeClr val="bg1"/>
          </a:solidFill>
          <a:latin typeface="EYInterstate Light" panose="02000506000000020004" pitchFamily="2" charset="0"/>
          <a:ea typeface="+mn-ea"/>
          <a:cs typeface="+mn-cs"/>
        </a:defRPr>
      </a:lvl5pPr>
      <a:lvl6pPr marL="2075323"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6pPr>
      <a:lvl7pPr marL="2452655"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7pPr>
      <a:lvl8pPr marL="2829986"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8pPr>
      <a:lvl9pPr marL="3207319"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9pPr>
    </p:bodyStyle>
    <p:otherStyle>
      <a:defPPr>
        <a:defRPr lang="en-US"/>
      </a:defPPr>
      <a:lvl1pPr marL="0" algn="l" defTabSz="754663" rtl="0" eaLnBrk="1" latinLnBrk="0" hangingPunct="1">
        <a:defRPr sz="1485" kern="1200">
          <a:solidFill>
            <a:schemeClr val="tx1"/>
          </a:solidFill>
          <a:latin typeface="+mn-lt"/>
          <a:ea typeface="+mn-ea"/>
          <a:cs typeface="+mn-cs"/>
        </a:defRPr>
      </a:lvl1pPr>
      <a:lvl2pPr marL="377331" algn="l" defTabSz="754663" rtl="0" eaLnBrk="1" latinLnBrk="0" hangingPunct="1">
        <a:defRPr sz="1485" kern="1200">
          <a:solidFill>
            <a:schemeClr val="tx1"/>
          </a:solidFill>
          <a:latin typeface="+mn-lt"/>
          <a:ea typeface="+mn-ea"/>
          <a:cs typeface="+mn-cs"/>
        </a:defRPr>
      </a:lvl2pPr>
      <a:lvl3pPr marL="754663" algn="l" defTabSz="754663" rtl="0" eaLnBrk="1" latinLnBrk="0" hangingPunct="1">
        <a:defRPr sz="1485" kern="1200">
          <a:solidFill>
            <a:schemeClr val="tx1"/>
          </a:solidFill>
          <a:latin typeface="+mn-lt"/>
          <a:ea typeface="+mn-ea"/>
          <a:cs typeface="+mn-cs"/>
        </a:defRPr>
      </a:lvl3pPr>
      <a:lvl4pPr marL="1131994" algn="l" defTabSz="754663" rtl="0" eaLnBrk="1" latinLnBrk="0" hangingPunct="1">
        <a:defRPr sz="1485" kern="1200">
          <a:solidFill>
            <a:schemeClr val="tx1"/>
          </a:solidFill>
          <a:latin typeface="+mn-lt"/>
          <a:ea typeface="+mn-ea"/>
          <a:cs typeface="+mn-cs"/>
        </a:defRPr>
      </a:lvl4pPr>
      <a:lvl5pPr marL="1509326" algn="l" defTabSz="754663" rtl="0" eaLnBrk="1" latinLnBrk="0" hangingPunct="1">
        <a:defRPr sz="1485" kern="1200">
          <a:solidFill>
            <a:schemeClr val="tx1"/>
          </a:solidFill>
          <a:latin typeface="+mn-lt"/>
          <a:ea typeface="+mn-ea"/>
          <a:cs typeface="+mn-cs"/>
        </a:defRPr>
      </a:lvl5pPr>
      <a:lvl6pPr marL="1886658" algn="l" defTabSz="754663" rtl="0" eaLnBrk="1" latinLnBrk="0" hangingPunct="1">
        <a:defRPr sz="1485" kern="1200">
          <a:solidFill>
            <a:schemeClr val="tx1"/>
          </a:solidFill>
          <a:latin typeface="+mn-lt"/>
          <a:ea typeface="+mn-ea"/>
          <a:cs typeface="+mn-cs"/>
        </a:defRPr>
      </a:lvl6pPr>
      <a:lvl7pPr marL="2263990" algn="l" defTabSz="754663" rtl="0" eaLnBrk="1" latinLnBrk="0" hangingPunct="1">
        <a:defRPr sz="1485" kern="1200">
          <a:solidFill>
            <a:schemeClr val="tx1"/>
          </a:solidFill>
          <a:latin typeface="+mn-lt"/>
          <a:ea typeface="+mn-ea"/>
          <a:cs typeface="+mn-cs"/>
        </a:defRPr>
      </a:lvl7pPr>
      <a:lvl8pPr marL="2641321" algn="l" defTabSz="754663" rtl="0" eaLnBrk="1" latinLnBrk="0" hangingPunct="1">
        <a:defRPr sz="1485" kern="1200">
          <a:solidFill>
            <a:schemeClr val="tx1"/>
          </a:solidFill>
          <a:latin typeface="+mn-lt"/>
          <a:ea typeface="+mn-ea"/>
          <a:cs typeface="+mn-cs"/>
        </a:defRPr>
      </a:lvl8pPr>
      <a:lvl9pPr marL="3018652" algn="l" defTabSz="754663"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7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397" y="333427"/>
            <a:ext cx="9061133" cy="669664"/>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503397" y="1289642"/>
            <a:ext cx="9061133" cy="5607643"/>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Date Placeholder 3">
            <a:extLst>
              <a:ext uri="{FF2B5EF4-FFF2-40B4-BE49-F238E27FC236}">
                <a16:creationId xmlns:a16="http://schemas.microsoft.com/office/drawing/2014/main" id="{1CDCB3BA-A513-4554-9E26-04ABDDC121E6}"/>
              </a:ext>
            </a:extLst>
          </p:cNvPr>
          <p:cNvSpPr>
            <a:spLocks noGrp="1"/>
          </p:cNvSpPr>
          <p:nvPr>
            <p:ph type="dt" sz="half" idx="2"/>
          </p:nvPr>
        </p:nvSpPr>
        <p:spPr>
          <a:xfrm>
            <a:off x="2083502" y="7385317"/>
            <a:ext cx="1311625" cy="204000"/>
          </a:xfrm>
          <a:prstGeom prst="rect">
            <a:avLst/>
          </a:prstGeom>
        </p:spPr>
        <p:txBody>
          <a:bodyPr vert="horz" lIns="91440" tIns="45720" rIns="91440" bIns="45720" rtlCol="0" anchor="ctr"/>
          <a:lstStyle>
            <a:lvl1pPr marL="0" algn="l" defTabSz="1006754" rtl="0" eaLnBrk="1" latinLnBrk="0" hangingPunct="1">
              <a:defRPr lang="en-IN" sz="881" kern="1200" smtClean="0">
                <a:solidFill>
                  <a:schemeClr val="bg1"/>
                </a:solidFill>
                <a:latin typeface="EYInterstate" panose="02000503020000020004" pitchFamily="2" charset="0"/>
                <a:ea typeface="+mn-ea"/>
                <a:cs typeface="+mn-cs"/>
              </a:defRPr>
            </a:lvl1pPr>
          </a:lstStyle>
          <a:p>
            <a:fld id="{AC60616C-F738-4195-9CBC-57322DFDB528}" type="datetime3">
              <a:rPr lang="en-US" smtClean="0"/>
              <a:t>17 August 2020</a:t>
            </a:fld>
            <a:endParaRPr lang="en-IN" dirty="0"/>
          </a:p>
        </p:txBody>
      </p:sp>
      <p:sp>
        <p:nvSpPr>
          <p:cNvPr id="17" name="Footer Placeholder 4">
            <a:extLst>
              <a:ext uri="{FF2B5EF4-FFF2-40B4-BE49-F238E27FC236}">
                <a16:creationId xmlns:a16="http://schemas.microsoft.com/office/drawing/2014/main" id="{658F79CF-3FBE-4C25-8F3A-14054DB240E1}"/>
              </a:ext>
            </a:extLst>
          </p:cNvPr>
          <p:cNvSpPr>
            <a:spLocks noGrp="1"/>
          </p:cNvSpPr>
          <p:nvPr>
            <p:ph type="ftr" sz="quarter" idx="3"/>
          </p:nvPr>
        </p:nvSpPr>
        <p:spPr>
          <a:xfrm>
            <a:off x="3657177" y="7385317"/>
            <a:ext cx="3397925" cy="204000"/>
          </a:xfrm>
          <a:prstGeom prst="rect">
            <a:avLst/>
          </a:prstGeom>
        </p:spPr>
        <p:txBody>
          <a:bodyPr vert="horz" lIns="91440" tIns="45720" rIns="91440" bIns="45720" rtlCol="0" anchor="ctr"/>
          <a:lstStyle>
            <a:lvl1pPr marL="0" algn="l" defTabSz="1006754" rtl="0" eaLnBrk="1" latinLnBrk="0" hangingPunct="1">
              <a:defRPr lang="en-IN" sz="881" kern="1200" smtClean="0">
                <a:solidFill>
                  <a:schemeClr val="bg1"/>
                </a:solidFill>
                <a:latin typeface="EYInterstate" panose="02000503020000020004" pitchFamily="2" charset="0"/>
                <a:ea typeface="+mn-ea"/>
                <a:cs typeface="+mn-cs"/>
              </a:defRPr>
            </a:lvl1pPr>
          </a:lstStyle>
          <a:p>
            <a:r>
              <a:rPr lang="en-IN" dirty="0"/>
              <a:t>Presentation title</a:t>
            </a:r>
          </a:p>
        </p:txBody>
      </p:sp>
      <p:sp>
        <p:nvSpPr>
          <p:cNvPr id="18" name="Slide Number Placeholder 5">
            <a:extLst>
              <a:ext uri="{FF2B5EF4-FFF2-40B4-BE49-F238E27FC236}">
                <a16:creationId xmlns:a16="http://schemas.microsoft.com/office/drawing/2014/main" id="{0896A04B-A040-4017-99D1-DD33A2934ACB}"/>
              </a:ext>
            </a:extLst>
          </p:cNvPr>
          <p:cNvSpPr>
            <a:spLocks noGrp="1"/>
          </p:cNvSpPr>
          <p:nvPr>
            <p:ph type="sldNum" sz="quarter" idx="4"/>
          </p:nvPr>
        </p:nvSpPr>
        <p:spPr>
          <a:xfrm>
            <a:off x="399781" y="7385317"/>
            <a:ext cx="730063" cy="204000"/>
          </a:xfrm>
          <a:prstGeom prst="rect">
            <a:avLst/>
          </a:prstGeom>
        </p:spPr>
        <p:txBody>
          <a:bodyPr vert="horz" lIns="91440" tIns="45720" rIns="91440" bIns="45720" rtlCol="0" anchor="ctr"/>
          <a:lstStyle>
            <a:lvl1pPr marL="0" algn="l" defTabSz="1006754" rtl="0" eaLnBrk="1" latinLnBrk="0" hangingPunct="1">
              <a:defRPr lang="en-GB" sz="881" kern="1200" smtClean="0">
                <a:solidFill>
                  <a:schemeClr val="bg1"/>
                </a:solidFill>
                <a:latin typeface="EYInterstate" panose="02000503020000020004" pitchFamily="2" charset="0"/>
                <a:ea typeface="+mn-ea"/>
                <a:cs typeface="+mn-cs"/>
              </a:defRPr>
            </a:lvl1pPr>
          </a:lstStyle>
          <a:p>
            <a:r>
              <a:rPr lang="en-IN" dirty="0"/>
              <a:t>Page </a:t>
            </a:r>
            <a:fld id="{F1BC30E3-FFE5-4B91-AA19-87A149EBB9EE}" type="slidenum">
              <a:rPr smtClean="0"/>
              <a:pPr/>
              <a:t>‹#›</a:t>
            </a:fld>
            <a:endParaRPr dirty="0"/>
          </a:p>
        </p:txBody>
      </p:sp>
      <p:pic>
        <p:nvPicPr>
          <p:cNvPr id="11" name="Picture 10">
            <a:extLst>
              <a:ext uri="{FF2B5EF4-FFF2-40B4-BE49-F238E27FC236}">
                <a16:creationId xmlns:a16="http://schemas.microsoft.com/office/drawing/2014/main" id="{84453D85-536F-4784-B019-53E6B5289D4A}"/>
              </a:ext>
            </a:extLst>
          </p:cNvPr>
          <p:cNvPicPr>
            <a:picLocks noChangeAspect="1"/>
          </p:cNvPicPr>
          <p:nvPr userDrawn="1"/>
        </p:nvPicPr>
        <p:blipFill>
          <a:blip r:embed="rId15"/>
          <a:stretch>
            <a:fillRect/>
          </a:stretch>
        </p:blipFill>
        <p:spPr>
          <a:xfrm>
            <a:off x="9305204" y="7147407"/>
            <a:ext cx="445468" cy="451143"/>
          </a:xfrm>
          <a:prstGeom prst="rect">
            <a:avLst/>
          </a:prstGeom>
        </p:spPr>
      </p:pic>
    </p:spTree>
    <p:extLst>
      <p:ext uri="{BB962C8B-B14F-4D97-AF65-F5344CB8AC3E}">
        <p14:creationId xmlns:p14="http://schemas.microsoft.com/office/powerpoint/2010/main" val="45918401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85" r:id="rId11"/>
    <p:sldLayoutId id="2147483889" r:id="rId12"/>
    <p:sldLayoutId id="2147483890" r:id="rId13"/>
  </p:sldLayoutIdLst>
  <p:hf hdr="0"/>
  <p:txStyles>
    <p:titleStyle>
      <a:lvl1pPr algn="l" defTabSz="754663" rtl="0" eaLnBrk="1" latinLnBrk="0" hangingPunct="1">
        <a:lnSpc>
          <a:spcPct val="85000"/>
        </a:lnSpc>
        <a:spcBef>
          <a:spcPct val="0"/>
        </a:spcBef>
        <a:buNone/>
        <a:defRPr sz="1981" b="0" kern="1200">
          <a:solidFill>
            <a:schemeClr val="bg1"/>
          </a:solidFill>
          <a:latin typeface="EYInterstate Light" panose="02000506000000020004" pitchFamily="2" charset="0"/>
          <a:ea typeface="+mj-ea"/>
          <a:cs typeface="Arial" pitchFamily="34" charset="0"/>
        </a:defRPr>
      </a:lvl1pPr>
    </p:titleStyle>
    <p:bodyStyle>
      <a:lvl1pPr marL="294318" indent="-294318" algn="l" defTabSz="754663" rtl="0" eaLnBrk="1" latinLnBrk="0" hangingPunct="1">
        <a:spcBef>
          <a:spcPct val="20000"/>
        </a:spcBef>
        <a:buClr>
          <a:schemeClr val="tx2"/>
        </a:buClr>
        <a:buSzPct val="70000"/>
        <a:buFont typeface="Arial" pitchFamily="34" charset="0"/>
        <a:buChar char="►"/>
        <a:defRPr sz="1650" kern="1200">
          <a:solidFill>
            <a:schemeClr val="bg1"/>
          </a:solidFill>
          <a:latin typeface="EYInterstate Light" panose="02000506000000020004" pitchFamily="2" charset="0"/>
          <a:ea typeface="+mn-ea"/>
          <a:cs typeface="+mn-cs"/>
        </a:defRPr>
      </a:lvl1pPr>
      <a:lvl2pPr marL="588638" indent="-294318" algn="l" defTabSz="754663" rtl="0" eaLnBrk="1" latinLnBrk="0" hangingPunct="1">
        <a:spcBef>
          <a:spcPct val="20000"/>
        </a:spcBef>
        <a:buClr>
          <a:schemeClr val="tx2"/>
        </a:buClr>
        <a:buSzPct val="70000"/>
        <a:buFont typeface="Arial" pitchFamily="34" charset="0"/>
        <a:buChar char="►"/>
        <a:defRPr sz="1485" kern="1200">
          <a:solidFill>
            <a:schemeClr val="bg1"/>
          </a:solidFill>
          <a:latin typeface="EYInterstate Light" panose="02000506000000020004" pitchFamily="2" charset="0"/>
          <a:ea typeface="+mn-ea"/>
          <a:cs typeface="+mn-cs"/>
        </a:defRPr>
      </a:lvl2pPr>
      <a:lvl3pPr marL="882956" indent="-294318" algn="l" defTabSz="754663" rtl="0" eaLnBrk="1" latinLnBrk="0" hangingPunct="1">
        <a:spcBef>
          <a:spcPct val="20000"/>
        </a:spcBef>
        <a:buClr>
          <a:schemeClr val="tx2"/>
        </a:buClr>
        <a:buSzPct val="70000"/>
        <a:buFont typeface="Arial" pitchFamily="34" charset="0"/>
        <a:buChar char="►"/>
        <a:defRPr sz="1320" kern="1200">
          <a:solidFill>
            <a:schemeClr val="bg1"/>
          </a:solidFill>
          <a:latin typeface="EYInterstate Light" panose="02000506000000020004" pitchFamily="2" charset="0"/>
          <a:ea typeface="+mn-ea"/>
          <a:cs typeface="+mn-cs"/>
        </a:defRPr>
      </a:lvl3pPr>
      <a:lvl4pPr marL="1177274" indent="-294318" algn="l" defTabSz="754663" rtl="0" eaLnBrk="1" latinLnBrk="0" hangingPunct="1">
        <a:spcBef>
          <a:spcPct val="20000"/>
        </a:spcBef>
        <a:buClr>
          <a:schemeClr val="tx2"/>
        </a:buClr>
        <a:buSzPct val="70000"/>
        <a:buFont typeface="Arial" pitchFamily="34" charset="0"/>
        <a:buChar char="►"/>
        <a:defRPr sz="1155" kern="1200">
          <a:solidFill>
            <a:schemeClr val="bg1"/>
          </a:solidFill>
          <a:latin typeface="EYInterstate Light" panose="02000506000000020004" pitchFamily="2" charset="0"/>
          <a:ea typeface="+mn-ea"/>
          <a:cs typeface="+mn-cs"/>
        </a:defRPr>
      </a:lvl4pPr>
      <a:lvl5pPr marL="1471593" indent="-294318" algn="l" defTabSz="754663" rtl="0" eaLnBrk="1" latinLnBrk="0" hangingPunct="1">
        <a:spcBef>
          <a:spcPct val="20000"/>
        </a:spcBef>
        <a:buClr>
          <a:schemeClr val="tx2"/>
        </a:buClr>
        <a:buSzPct val="70000"/>
        <a:buFont typeface="Arial" pitchFamily="34" charset="0"/>
        <a:buChar char="►"/>
        <a:defRPr sz="991" kern="1200">
          <a:solidFill>
            <a:schemeClr val="bg1"/>
          </a:solidFill>
          <a:latin typeface="EYInterstate Light" panose="02000506000000020004" pitchFamily="2" charset="0"/>
          <a:ea typeface="+mn-ea"/>
          <a:cs typeface="+mn-cs"/>
        </a:defRPr>
      </a:lvl5pPr>
      <a:lvl6pPr marL="2075323"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6pPr>
      <a:lvl7pPr marL="2452655"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7pPr>
      <a:lvl8pPr marL="2829986"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8pPr>
      <a:lvl9pPr marL="3207319" indent="-188666" algn="l" defTabSz="754663" rtl="0" eaLnBrk="1" latinLnBrk="0" hangingPunct="1">
        <a:spcBef>
          <a:spcPct val="20000"/>
        </a:spcBef>
        <a:buFont typeface="Arial" pitchFamily="34" charset="0"/>
        <a:buChar char="•"/>
        <a:defRPr sz="1650" kern="1200">
          <a:solidFill>
            <a:schemeClr val="tx1"/>
          </a:solidFill>
          <a:latin typeface="+mn-lt"/>
          <a:ea typeface="+mn-ea"/>
          <a:cs typeface="+mn-cs"/>
        </a:defRPr>
      </a:lvl9pPr>
    </p:bodyStyle>
    <p:otherStyle>
      <a:defPPr>
        <a:defRPr lang="en-US"/>
      </a:defPPr>
      <a:lvl1pPr marL="0" algn="l" defTabSz="754663" rtl="0" eaLnBrk="1" latinLnBrk="0" hangingPunct="1">
        <a:defRPr sz="1485" kern="1200">
          <a:solidFill>
            <a:schemeClr val="tx1"/>
          </a:solidFill>
          <a:latin typeface="+mn-lt"/>
          <a:ea typeface="+mn-ea"/>
          <a:cs typeface="+mn-cs"/>
        </a:defRPr>
      </a:lvl1pPr>
      <a:lvl2pPr marL="377331" algn="l" defTabSz="754663" rtl="0" eaLnBrk="1" latinLnBrk="0" hangingPunct="1">
        <a:defRPr sz="1485" kern="1200">
          <a:solidFill>
            <a:schemeClr val="tx1"/>
          </a:solidFill>
          <a:latin typeface="+mn-lt"/>
          <a:ea typeface="+mn-ea"/>
          <a:cs typeface="+mn-cs"/>
        </a:defRPr>
      </a:lvl2pPr>
      <a:lvl3pPr marL="754663" algn="l" defTabSz="754663" rtl="0" eaLnBrk="1" latinLnBrk="0" hangingPunct="1">
        <a:defRPr sz="1485" kern="1200">
          <a:solidFill>
            <a:schemeClr val="tx1"/>
          </a:solidFill>
          <a:latin typeface="+mn-lt"/>
          <a:ea typeface="+mn-ea"/>
          <a:cs typeface="+mn-cs"/>
        </a:defRPr>
      </a:lvl3pPr>
      <a:lvl4pPr marL="1131994" algn="l" defTabSz="754663" rtl="0" eaLnBrk="1" latinLnBrk="0" hangingPunct="1">
        <a:defRPr sz="1485" kern="1200">
          <a:solidFill>
            <a:schemeClr val="tx1"/>
          </a:solidFill>
          <a:latin typeface="+mn-lt"/>
          <a:ea typeface="+mn-ea"/>
          <a:cs typeface="+mn-cs"/>
        </a:defRPr>
      </a:lvl4pPr>
      <a:lvl5pPr marL="1509326" algn="l" defTabSz="754663" rtl="0" eaLnBrk="1" latinLnBrk="0" hangingPunct="1">
        <a:defRPr sz="1485" kern="1200">
          <a:solidFill>
            <a:schemeClr val="tx1"/>
          </a:solidFill>
          <a:latin typeface="+mn-lt"/>
          <a:ea typeface="+mn-ea"/>
          <a:cs typeface="+mn-cs"/>
        </a:defRPr>
      </a:lvl5pPr>
      <a:lvl6pPr marL="1886658" algn="l" defTabSz="754663" rtl="0" eaLnBrk="1" latinLnBrk="0" hangingPunct="1">
        <a:defRPr sz="1485" kern="1200">
          <a:solidFill>
            <a:schemeClr val="tx1"/>
          </a:solidFill>
          <a:latin typeface="+mn-lt"/>
          <a:ea typeface="+mn-ea"/>
          <a:cs typeface="+mn-cs"/>
        </a:defRPr>
      </a:lvl6pPr>
      <a:lvl7pPr marL="2263990" algn="l" defTabSz="754663" rtl="0" eaLnBrk="1" latinLnBrk="0" hangingPunct="1">
        <a:defRPr sz="1485" kern="1200">
          <a:solidFill>
            <a:schemeClr val="tx1"/>
          </a:solidFill>
          <a:latin typeface="+mn-lt"/>
          <a:ea typeface="+mn-ea"/>
          <a:cs typeface="+mn-cs"/>
        </a:defRPr>
      </a:lvl7pPr>
      <a:lvl8pPr marL="2641321" algn="l" defTabSz="754663" rtl="0" eaLnBrk="1" latinLnBrk="0" hangingPunct="1">
        <a:defRPr sz="1485" kern="1200">
          <a:solidFill>
            <a:schemeClr val="tx1"/>
          </a:solidFill>
          <a:latin typeface="+mn-lt"/>
          <a:ea typeface="+mn-ea"/>
          <a:cs typeface="+mn-cs"/>
        </a:defRPr>
      </a:lvl8pPr>
      <a:lvl9pPr marL="3018652" algn="l" defTabSz="754663"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6449" y="914400"/>
            <a:ext cx="8674371" cy="51718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6449" y="1905002"/>
            <a:ext cx="8674371" cy="49945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47484" name="Text Box 92"/>
          <p:cNvSpPr txBox="1">
            <a:spLocks noChangeArrowheads="1"/>
          </p:cNvSpPr>
          <p:nvPr/>
        </p:nvSpPr>
        <p:spPr bwMode="auto">
          <a:xfrm>
            <a:off x="230369" y="7315200"/>
            <a:ext cx="726381" cy="137810"/>
          </a:xfrm>
          <a:prstGeom prst="rect">
            <a:avLst/>
          </a:prstGeom>
          <a:noFill/>
          <a:ln w="12700">
            <a:noFill/>
            <a:miter lim="800000"/>
            <a:headEnd type="none" w="sm" len="sm"/>
            <a:tailEnd type="none" w="sm" len="sm"/>
          </a:ln>
          <a:effectLst/>
        </p:spPr>
        <p:txBody>
          <a:bodyPr lIns="0" tIns="0" rIns="0" bIns="0" anchor="b"/>
          <a:lstStyle/>
          <a:p>
            <a:pPr algn="l" defTabSz="995363">
              <a:defRPr/>
            </a:pPr>
            <a:r>
              <a:rPr lang="en-GB" sz="800" dirty="0">
                <a:solidFill>
                  <a:schemeClr val="bg2"/>
                </a:solidFill>
                <a:latin typeface="EYInterstate Light" pitchFamily="2" charset="0"/>
                <a:cs typeface="Times New Roman" pitchFamily="18" charset="0"/>
              </a:rPr>
              <a:t>|</a:t>
            </a:r>
            <a:r>
              <a:rPr lang="en-US" sz="800" dirty="0">
                <a:solidFill>
                  <a:schemeClr val="bg2"/>
                </a:solidFill>
                <a:latin typeface="EYInterstate Light" pitchFamily="2" charset="0"/>
              </a:rPr>
              <a:t> Page </a:t>
            </a:r>
            <a:fld id="{3D44E13F-C778-4F91-87DC-023AA7E3953F}" type="slidenum">
              <a:rPr lang="en-US" sz="800">
                <a:solidFill>
                  <a:schemeClr val="bg2"/>
                </a:solidFill>
              </a:rPr>
              <a:pPr algn="l" defTabSz="995363">
                <a:defRPr/>
              </a:pPr>
              <a:t>‹#›</a:t>
            </a:fld>
            <a:endParaRPr lang="en-US" sz="800" dirty="0">
              <a:solidFill>
                <a:schemeClr val="bg2"/>
              </a:solidFill>
            </a:endParaRPr>
          </a:p>
        </p:txBody>
      </p:sp>
      <p:grpSp>
        <p:nvGrpSpPr>
          <p:cNvPr id="9" name="Group 8"/>
          <p:cNvGrpSpPr/>
          <p:nvPr userDrawn="1"/>
        </p:nvGrpSpPr>
        <p:grpSpPr>
          <a:xfrm>
            <a:off x="22690" y="305809"/>
            <a:ext cx="720946" cy="567927"/>
            <a:chOff x="715503" y="1341120"/>
            <a:chExt cx="1335392" cy="1097280"/>
          </a:xfrm>
        </p:grpSpPr>
        <p:sp>
          <p:nvSpPr>
            <p:cNvPr id="10" name="Rectangle 9"/>
            <p:cNvSpPr/>
            <p:nvPr/>
          </p:nvSpPr>
          <p:spPr>
            <a:xfrm>
              <a:off x="1365920" y="1489710"/>
              <a:ext cx="286668" cy="8001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200" dirty="0">
                <a:solidFill>
                  <a:schemeClr val="tx1"/>
                </a:solidFill>
              </a:endParaRPr>
            </a:p>
          </p:txBody>
        </p:sp>
        <p:sp>
          <p:nvSpPr>
            <p:cNvPr id="11" name="Half Frame 10"/>
            <p:cNvSpPr/>
            <p:nvPr/>
          </p:nvSpPr>
          <p:spPr>
            <a:xfrm rot="8100000">
              <a:off x="953615" y="1341120"/>
              <a:ext cx="1097280" cy="1097280"/>
            </a:xfrm>
            <a:prstGeom prst="halfFrame">
              <a:avLst>
                <a:gd name="adj1" fmla="val 26326"/>
                <a:gd name="adj2" fmla="val 25711"/>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200" dirty="0">
                <a:solidFill>
                  <a:schemeClr val="tx1"/>
                </a:solidFill>
              </a:endParaRPr>
            </a:p>
          </p:txBody>
        </p:sp>
        <p:sp>
          <p:nvSpPr>
            <p:cNvPr id="12" name="Half Frame 11"/>
            <p:cNvSpPr/>
            <p:nvPr/>
          </p:nvSpPr>
          <p:spPr>
            <a:xfrm rot="8100000">
              <a:off x="715503" y="1341120"/>
              <a:ext cx="1097280" cy="1097280"/>
            </a:xfrm>
            <a:prstGeom prst="halfFrame">
              <a:avLst>
                <a:gd name="adj1" fmla="val 26326"/>
                <a:gd name="adj2" fmla="val 2571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200" dirty="0">
                <a:solidFill>
                  <a:schemeClr val="tx1"/>
                </a:solidFill>
              </a:endParaRPr>
            </a:p>
          </p:txBody>
        </p:sp>
      </p:grpSp>
      <p:pic>
        <p:nvPicPr>
          <p:cNvPr id="13" name="Picture 12">
            <a:extLst>
              <a:ext uri="{FF2B5EF4-FFF2-40B4-BE49-F238E27FC236}">
                <a16:creationId xmlns:a16="http://schemas.microsoft.com/office/drawing/2014/main" id="{C4C2CFC0-4BE1-4192-9915-0EACF7F58226}"/>
              </a:ext>
            </a:extLst>
          </p:cNvPr>
          <p:cNvPicPr>
            <a:picLocks noChangeAspect="1"/>
          </p:cNvPicPr>
          <p:nvPr userDrawn="1"/>
        </p:nvPicPr>
        <p:blipFill>
          <a:blip r:embed="rId18"/>
          <a:stretch>
            <a:fillRect/>
          </a:stretch>
        </p:blipFill>
        <p:spPr>
          <a:xfrm>
            <a:off x="9305204" y="7147407"/>
            <a:ext cx="445468" cy="451143"/>
          </a:xfrm>
          <a:prstGeom prst="rect">
            <a:avLst/>
          </a:prstGeom>
        </p:spPr>
      </p:pic>
      <p:sp>
        <p:nvSpPr>
          <p:cNvPr id="14" name="TextBox 13">
            <a:extLst>
              <a:ext uri="{FF2B5EF4-FFF2-40B4-BE49-F238E27FC236}">
                <a16:creationId xmlns:a16="http://schemas.microsoft.com/office/drawing/2014/main" id="{A0E4ED05-0F89-4594-BDD2-01C53A1F797A}"/>
              </a:ext>
            </a:extLst>
          </p:cNvPr>
          <p:cNvSpPr txBox="1"/>
          <p:nvPr userDrawn="1">
            <p:custDataLst>
              <p:tags r:id="rId17"/>
            </p:custDataLst>
          </p:nvPr>
        </p:nvSpPr>
        <p:spPr>
          <a:xfrm>
            <a:off x="7856032" y="7459777"/>
            <a:ext cx="1264362" cy="141577"/>
          </a:xfrm>
          <a:prstGeom prst="rect">
            <a:avLst/>
          </a:prstGeom>
          <a:noFill/>
        </p:spPr>
        <p:txBody>
          <a:bodyPr wrap="none" lIns="0" tIns="36576" rIns="0" bIns="0" rtlCol="0">
            <a:spAutoFit/>
          </a:bodyPr>
          <a:lstStyle/>
          <a:p>
            <a:pPr marL="0" indent="0">
              <a:lnSpc>
                <a:spcPct val="85000"/>
              </a:lnSpc>
              <a:spcAft>
                <a:spcPts val="600"/>
              </a:spcAft>
              <a:buClr>
                <a:schemeClr val="accent2"/>
              </a:buClr>
              <a:buSzPct val="70000"/>
              <a:buFont typeface="Arial" pitchFamily="34" charset="0"/>
              <a:buNone/>
            </a:pPr>
            <a:r>
              <a:rPr lang="en-US" sz="800" dirty="0">
                <a:solidFill>
                  <a:schemeClr val="tx2"/>
                </a:solidFill>
                <a:latin typeface="+mn-lt"/>
              </a:rPr>
              <a:t>#SGVforABetterPhilippines</a:t>
            </a:r>
          </a:p>
        </p:txBody>
      </p:sp>
    </p:spTree>
    <p:extLst>
      <p:ext uri="{BB962C8B-B14F-4D97-AF65-F5344CB8AC3E}">
        <p14:creationId xmlns:p14="http://schemas.microsoft.com/office/powerpoint/2010/main" val="4083933871"/>
      </p:ext>
    </p:extLst>
  </p:cSld>
  <p:clrMap bg1="lt1" tx1="dk1" bg2="lt2" tx2="dk2" accent1="accent1" accent2="accent2" accent3="accent3" accent4="accent4" accent5="accent5" accent6="accent6" hlink="hlink" folHlink="folHlink"/>
  <p:sldLayoutIdLst>
    <p:sldLayoutId id="2147483925"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4" r:id="rId13"/>
    <p:sldLayoutId id="2147483905" r:id="rId14"/>
    <p:sldLayoutId id="2147483926" r:id="rId15"/>
  </p:sldLayoutIdLst>
  <p:txStyles>
    <p:titleStyle>
      <a:lvl1pPr algn="l" defTabSz="1019175" rtl="0" eaLnBrk="0" fontAlgn="base" hangingPunct="0">
        <a:spcBef>
          <a:spcPct val="0"/>
        </a:spcBef>
        <a:spcAft>
          <a:spcPct val="0"/>
        </a:spcAft>
        <a:defRPr sz="2000">
          <a:solidFill>
            <a:schemeClr val="bg2"/>
          </a:solidFill>
          <a:latin typeface="+mj-lt"/>
          <a:ea typeface="+mj-ea"/>
          <a:cs typeface="+mj-cs"/>
        </a:defRPr>
      </a:lvl1pPr>
      <a:lvl2pPr algn="l" defTabSz="1019175" rtl="0" eaLnBrk="0" fontAlgn="base" hangingPunct="0">
        <a:spcBef>
          <a:spcPct val="0"/>
        </a:spcBef>
        <a:spcAft>
          <a:spcPct val="0"/>
        </a:spcAft>
        <a:defRPr sz="2000">
          <a:solidFill>
            <a:srgbClr val="646464"/>
          </a:solidFill>
          <a:latin typeface="EYInterstate" pitchFamily="2" charset="0"/>
        </a:defRPr>
      </a:lvl2pPr>
      <a:lvl3pPr algn="l" defTabSz="1019175" rtl="0" eaLnBrk="0" fontAlgn="base" hangingPunct="0">
        <a:spcBef>
          <a:spcPct val="0"/>
        </a:spcBef>
        <a:spcAft>
          <a:spcPct val="0"/>
        </a:spcAft>
        <a:defRPr sz="2000">
          <a:solidFill>
            <a:srgbClr val="646464"/>
          </a:solidFill>
          <a:latin typeface="EYInterstate" pitchFamily="2" charset="0"/>
        </a:defRPr>
      </a:lvl3pPr>
      <a:lvl4pPr algn="l" defTabSz="1019175" rtl="0" eaLnBrk="0" fontAlgn="base" hangingPunct="0">
        <a:spcBef>
          <a:spcPct val="0"/>
        </a:spcBef>
        <a:spcAft>
          <a:spcPct val="0"/>
        </a:spcAft>
        <a:defRPr sz="2000">
          <a:solidFill>
            <a:srgbClr val="646464"/>
          </a:solidFill>
          <a:latin typeface="EYInterstate" pitchFamily="2" charset="0"/>
        </a:defRPr>
      </a:lvl4pPr>
      <a:lvl5pPr algn="l" defTabSz="1019175" rtl="0" eaLnBrk="0" fontAlgn="base" hangingPunct="0">
        <a:spcBef>
          <a:spcPct val="0"/>
        </a:spcBef>
        <a:spcAft>
          <a:spcPct val="0"/>
        </a:spcAft>
        <a:defRPr sz="2000">
          <a:solidFill>
            <a:srgbClr val="646464"/>
          </a:solidFill>
          <a:latin typeface="EYInterstate" pitchFamily="2" charset="0"/>
        </a:defRPr>
      </a:lvl5pPr>
      <a:lvl6pPr marL="457200" algn="l" defTabSz="1019175" rtl="0" fontAlgn="base">
        <a:spcBef>
          <a:spcPct val="0"/>
        </a:spcBef>
        <a:spcAft>
          <a:spcPct val="0"/>
        </a:spcAft>
        <a:defRPr sz="2400">
          <a:solidFill>
            <a:schemeClr val="bg2"/>
          </a:solidFill>
          <a:latin typeface="EYInterstate" pitchFamily="2" charset="0"/>
        </a:defRPr>
      </a:lvl6pPr>
      <a:lvl7pPr marL="914400" algn="l" defTabSz="1019175" rtl="0" fontAlgn="base">
        <a:spcBef>
          <a:spcPct val="0"/>
        </a:spcBef>
        <a:spcAft>
          <a:spcPct val="0"/>
        </a:spcAft>
        <a:defRPr sz="2400">
          <a:solidFill>
            <a:schemeClr val="bg2"/>
          </a:solidFill>
          <a:latin typeface="EYInterstate" pitchFamily="2" charset="0"/>
        </a:defRPr>
      </a:lvl7pPr>
      <a:lvl8pPr marL="1371600" algn="l" defTabSz="1019175" rtl="0" fontAlgn="base">
        <a:spcBef>
          <a:spcPct val="0"/>
        </a:spcBef>
        <a:spcAft>
          <a:spcPct val="0"/>
        </a:spcAft>
        <a:defRPr sz="2400">
          <a:solidFill>
            <a:schemeClr val="bg2"/>
          </a:solidFill>
          <a:latin typeface="EYInterstate" pitchFamily="2" charset="0"/>
        </a:defRPr>
      </a:lvl8pPr>
      <a:lvl9pPr marL="1828800" algn="l" defTabSz="1019175" rtl="0" fontAlgn="base">
        <a:spcBef>
          <a:spcPct val="0"/>
        </a:spcBef>
        <a:spcAft>
          <a:spcPct val="0"/>
        </a:spcAft>
        <a:defRPr sz="2400">
          <a:solidFill>
            <a:schemeClr val="bg2"/>
          </a:solidFill>
          <a:latin typeface="EYInterstate" pitchFamily="2" charset="0"/>
        </a:defRPr>
      </a:lvl9pPr>
    </p:titleStyle>
    <p:bodyStyle>
      <a:lvl1pPr marL="114300" indent="-114300" algn="l" defTabSz="1019175" rtl="0" eaLnBrk="0" fontAlgn="base" hangingPunct="0">
        <a:spcBef>
          <a:spcPts val="300"/>
        </a:spcBef>
        <a:spcAft>
          <a:spcPts val="300"/>
        </a:spcAft>
        <a:buClr>
          <a:schemeClr val="accent1"/>
        </a:buClr>
        <a:buFont typeface="EYInterstate Light" pitchFamily="2" charset="0"/>
        <a:buChar char="•"/>
        <a:defRPr sz="1200">
          <a:solidFill>
            <a:schemeClr val="tx2"/>
          </a:solidFill>
          <a:latin typeface="+mn-lt"/>
          <a:ea typeface="+mn-ea"/>
          <a:cs typeface="+mn-cs"/>
        </a:defRPr>
      </a:lvl1pPr>
      <a:lvl2pPr marL="342900" indent="-114300" algn="l" defTabSz="1019175" rtl="0" eaLnBrk="0" fontAlgn="base" hangingPunct="0">
        <a:spcBef>
          <a:spcPts val="300"/>
        </a:spcBef>
        <a:spcAft>
          <a:spcPct val="0"/>
        </a:spcAft>
        <a:buClr>
          <a:schemeClr val="accent1"/>
        </a:buClr>
        <a:buFont typeface="EYInterstate Light" pitchFamily="2" charset="0"/>
        <a:buChar char="•"/>
        <a:defRPr sz="1200">
          <a:solidFill>
            <a:schemeClr val="tx2"/>
          </a:solidFill>
          <a:latin typeface="+mn-lt"/>
        </a:defRPr>
      </a:lvl2pPr>
      <a:lvl3pPr marL="571500" indent="-114300" algn="l" defTabSz="1019175" rtl="0" eaLnBrk="0" fontAlgn="base" hangingPunct="0">
        <a:spcBef>
          <a:spcPct val="20000"/>
        </a:spcBef>
        <a:spcAft>
          <a:spcPct val="0"/>
        </a:spcAft>
        <a:buClr>
          <a:schemeClr val="accent1"/>
        </a:buClr>
        <a:buFont typeface="EYInterstate Light" pitchFamily="2" charset="0"/>
        <a:buChar char="•"/>
        <a:defRPr sz="1200">
          <a:solidFill>
            <a:schemeClr val="tx2"/>
          </a:solidFill>
          <a:latin typeface="+mn-lt"/>
        </a:defRPr>
      </a:lvl3pPr>
      <a:lvl4pPr marL="800100" indent="-114300" algn="l" defTabSz="1019175" rtl="0" eaLnBrk="0" fontAlgn="base" hangingPunct="0">
        <a:spcBef>
          <a:spcPct val="20000"/>
        </a:spcBef>
        <a:spcAft>
          <a:spcPct val="0"/>
        </a:spcAft>
        <a:buClr>
          <a:schemeClr val="accent1"/>
        </a:buClr>
        <a:buFont typeface="EYInterstate Light" pitchFamily="2" charset="0"/>
        <a:buChar char="•"/>
        <a:defRPr sz="1200">
          <a:solidFill>
            <a:schemeClr val="tx2"/>
          </a:solidFill>
          <a:latin typeface="+mn-lt"/>
        </a:defRPr>
      </a:lvl4pPr>
      <a:lvl5pPr marL="1085850" indent="-171450" algn="l" defTabSz="1019175" rtl="0" eaLnBrk="0" fontAlgn="base" hangingPunct="0">
        <a:spcBef>
          <a:spcPct val="20000"/>
        </a:spcBef>
        <a:spcAft>
          <a:spcPct val="0"/>
        </a:spcAft>
        <a:buClr>
          <a:schemeClr val="accent1"/>
        </a:buClr>
        <a:buFont typeface="EYInterstate Light" pitchFamily="2" charset="0"/>
        <a:buChar char="•"/>
        <a:defRPr sz="1200">
          <a:solidFill>
            <a:schemeClr val="tx2"/>
          </a:solidFill>
          <a:latin typeface="+mn-lt"/>
        </a:defRPr>
      </a:lvl5pPr>
      <a:lvl6pPr marL="1543050" indent="-171450" algn="l" defTabSz="1019175" rtl="0" fontAlgn="base">
        <a:spcBef>
          <a:spcPct val="20000"/>
        </a:spcBef>
        <a:spcAft>
          <a:spcPct val="0"/>
        </a:spcAft>
        <a:buClr>
          <a:schemeClr val="accent1"/>
        </a:buClr>
        <a:buFont typeface="EYInterstate" pitchFamily="2" charset="0"/>
        <a:buChar char="•"/>
        <a:defRPr sz="1200">
          <a:solidFill>
            <a:schemeClr val="bg2"/>
          </a:solidFill>
          <a:latin typeface="+mn-lt"/>
        </a:defRPr>
      </a:lvl6pPr>
      <a:lvl7pPr marL="2000250" indent="-171450" algn="l" defTabSz="1019175" rtl="0" fontAlgn="base">
        <a:spcBef>
          <a:spcPct val="20000"/>
        </a:spcBef>
        <a:spcAft>
          <a:spcPct val="0"/>
        </a:spcAft>
        <a:buClr>
          <a:schemeClr val="accent1"/>
        </a:buClr>
        <a:buFont typeface="EYInterstate" pitchFamily="2" charset="0"/>
        <a:buChar char="•"/>
        <a:defRPr sz="1200">
          <a:solidFill>
            <a:schemeClr val="bg2"/>
          </a:solidFill>
          <a:latin typeface="+mn-lt"/>
        </a:defRPr>
      </a:lvl7pPr>
      <a:lvl8pPr marL="2457450" indent="-171450" algn="l" defTabSz="1019175" rtl="0" fontAlgn="base">
        <a:spcBef>
          <a:spcPct val="20000"/>
        </a:spcBef>
        <a:spcAft>
          <a:spcPct val="0"/>
        </a:spcAft>
        <a:buClr>
          <a:schemeClr val="accent1"/>
        </a:buClr>
        <a:buFont typeface="EYInterstate" pitchFamily="2" charset="0"/>
        <a:buChar char="•"/>
        <a:defRPr sz="1200">
          <a:solidFill>
            <a:schemeClr val="bg2"/>
          </a:solidFill>
          <a:latin typeface="+mn-lt"/>
        </a:defRPr>
      </a:lvl8pPr>
      <a:lvl9pPr marL="2914650" indent="-171450" algn="l" defTabSz="1019175" rtl="0" fontAlgn="base">
        <a:spcBef>
          <a:spcPct val="20000"/>
        </a:spcBef>
        <a:spcAft>
          <a:spcPct val="0"/>
        </a:spcAft>
        <a:buClr>
          <a:schemeClr val="accent1"/>
        </a:buClr>
        <a:buFont typeface="EYInterstate" pitchFamily="2" charset="0"/>
        <a:buChar char="•"/>
        <a:defRPr sz="12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41010" y="304800"/>
            <a:ext cx="8674371" cy="51718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6449" y="1905002"/>
            <a:ext cx="8674371" cy="49945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92"/>
          <p:cNvSpPr txBox="1">
            <a:spLocks noChangeArrowheads="1"/>
          </p:cNvSpPr>
          <p:nvPr userDrawn="1"/>
        </p:nvSpPr>
        <p:spPr bwMode="auto">
          <a:xfrm>
            <a:off x="686449" y="7427964"/>
            <a:ext cx="3014546" cy="115836"/>
          </a:xfrm>
          <a:prstGeom prst="rect">
            <a:avLst/>
          </a:prstGeom>
          <a:noFill/>
          <a:ln w="12700">
            <a:noFill/>
            <a:miter lim="800000"/>
            <a:headEnd type="none" w="sm" len="sm"/>
            <a:tailEnd type="none" w="sm" len="sm"/>
          </a:ln>
          <a:effectLst/>
        </p:spPr>
        <p:txBody>
          <a:bodyPr lIns="0" tIns="0" rIns="0" bIns="0" anchor="b"/>
          <a:lstStyle/>
          <a:p>
            <a:pPr algn="l" defTabSz="724253">
              <a:defRPr/>
            </a:pPr>
            <a:r>
              <a:rPr lang="en-GB" sz="660" dirty="0">
                <a:solidFill>
                  <a:srgbClr val="646464"/>
                </a:solidFill>
                <a:latin typeface="EYInterstate Light" pitchFamily="2" charset="0"/>
                <a:cs typeface="Times New Roman" pitchFamily="18" charset="0"/>
              </a:rPr>
              <a:t>|</a:t>
            </a:r>
            <a:r>
              <a:rPr lang="en-US" sz="660" dirty="0">
                <a:solidFill>
                  <a:srgbClr val="646464"/>
                </a:solidFill>
                <a:latin typeface="EYInterstate Light" pitchFamily="2" charset="0"/>
              </a:rPr>
              <a:t> Page </a:t>
            </a:r>
            <a:fld id="{3D44E13F-C778-4F91-87DC-023AA7E3953F}" type="slidenum">
              <a:rPr lang="en-US" sz="660">
                <a:solidFill>
                  <a:srgbClr val="646464"/>
                </a:solidFill>
              </a:rPr>
              <a:pPr algn="l" defTabSz="724253">
                <a:defRPr/>
              </a:pPr>
              <a:t>‹#›</a:t>
            </a:fld>
            <a:endParaRPr lang="en-US" sz="660" dirty="0">
              <a:solidFill>
                <a:srgbClr val="646464"/>
              </a:solidFill>
            </a:endParaRPr>
          </a:p>
        </p:txBody>
      </p:sp>
      <p:sp>
        <p:nvSpPr>
          <p:cNvPr id="5" name="Rectangle 91"/>
          <p:cNvSpPr>
            <a:spLocks noChangeArrowheads="1"/>
          </p:cNvSpPr>
          <p:nvPr userDrawn="1"/>
        </p:nvSpPr>
        <p:spPr bwMode="auto">
          <a:xfrm>
            <a:off x="3630759" y="7389913"/>
            <a:ext cx="2714849" cy="101566"/>
          </a:xfrm>
          <a:prstGeom prst="rect">
            <a:avLst/>
          </a:prstGeom>
          <a:noFill/>
          <a:ln w="12700" cap="rnd">
            <a:noFill/>
            <a:prstDash val="sysDot"/>
            <a:miter lim="800000"/>
            <a:headEnd type="none" w="sm" len="sm"/>
            <a:tailEnd type="none" w="sm" len="sm"/>
          </a:ln>
        </p:spPr>
        <p:txBody>
          <a:bodyPr wrap="none" lIns="0" tIns="0" rIns="0" bIns="0">
            <a:spAutoFit/>
          </a:bodyPr>
          <a:lstStyle/>
          <a:p>
            <a:pPr defTabSz="741579">
              <a:defRPr/>
            </a:pPr>
            <a:r>
              <a:rPr lang="en-GB" sz="660" b="1" dirty="0">
                <a:solidFill>
                  <a:srgbClr val="646464"/>
                </a:solidFill>
              </a:rPr>
              <a:t> </a:t>
            </a:r>
            <a:r>
              <a:rPr lang="en-GB" sz="660" b="1" dirty="0">
                <a:solidFill>
                  <a:srgbClr val="FF0000"/>
                </a:solidFill>
              </a:rPr>
              <a:t>[Group/Company Name] – </a:t>
            </a:r>
            <a:r>
              <a:rPr lang="en-GB" sz="660" b="1" dirty="0">
                <a:solidFill>
                  <a:srgbClr val="000000"/>
                </a:solidFill>
              </a:rPr>
              <a:t> Planning Meeting with Audit Committee</a:t>
            </a:r>
            <a:endParaRPr lang="en-US" sz="660" dirty="0">
              <a:solidFill>
                <a:srgbClr val="000000"/>
              </a:solidFill>
              <a:latin typeface="EYInterstate Light" pitchFamily="2" charset="0"/>
            </a:endParaRPr>
          </a:p>
        </p:txBody>
      </p:sp>
      <p:pic>
        <p:nvPicPr>
          <p:cNvPr id="8" name="Picture 7">
            <a:extLst>
              <a:ext uri="{FF2B5EF4-FFF2-40B4-BE49-F238E27FC236}">
                <a16:creationId xmlns:a16="http://schemas.microsoft.com/office/drawing/2014/main" id="{2057BD0A-EF43-4DE2-A535-A0249C59B258}"/>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946910" y="7079935"/>
            <a:ext cx="609686" cy="619957"/>
          </a:xfrm>
          <a:prstGeom prst="rect">
            <a:avLst/>
          </a:prstGeom>
        </p:spPr>
      </p:pic>
    </p:spTree>
    <p:extLst>
      <p:ext uri="{BB962C8B-B14F-4D97-AF65-F5344CB8AC3E}">
        <p14:creationId xmlns:p14="http://schemas.microsoft.com/office/powerpoint/2010/main" val="329843927"/>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20" r:id="rId12"/>
    <p:sldLayoutId id="2147483921" r:id="rId13"/>
    <p:sldLayoutId id="2147483922" r:id="rId14"/>
    <p:sldLayoutId id="2147483923" r:id="rId15"/>
    <p:sldLayoutId id="2147483924" r:id="rId16"/>
  </p:sldLayoutIdLst>
  <p:txStyles>
    <p:titleStyle>
      <a:lvl1pPr algn="l" defTabSz="741579" rtl="0" eaLnBrk="0" fontAlgn="base" hangingPunct="0">
        <a:spcBef>
          <a:spcPct val="0"/>
        </a:spcBef>
        <a:spcAft>
          <a:spcPct val="0"/>
        </a:spcAft>
        <a:defRPr sz="1455">
          <a:solidFill>
            <a:schemeClr val="bg2"/>
          </a:solidFill>
          <a:latin typeface="+mj-lt"/>
          <a:ea typeface="+mj-ea"/>
          <a:cs typeface="+mj-cs"/>
        </a:defRPr>
      </a:lvl1pPr>
      <a:lvl2pPr algn="l" defTabSz="741579" rtl="0" eaLnBrk="0" fontAlgn="base" hangingPunct="0">
        <a:spcBef>
          <a:spcPct val="0"/>
        </a:spcBef>
        <a:spcAft>
          <a:spcPct val="0"/>
        </a:spcAft>
        <a:defRPr sz="1455">
          <a:solidFill>
            <a:srgbClr val="646464"/>
          </a:solidFill>
          <a:latin typeface="EYInterstate" pitchFamily="2" charset="0"/>
        </a:defRPr>
      </a:lvl2pPr>
      <a:lvl3pPr algn="l" defTabSz="741579" rtl="0" eaLnBrk="0" fontAlgn="base" hangingPunct="0">
        <a:spcBef>
          <a:spcPct val="0"/>
        </a:spcBef>
        <a:spcAft>
          <a:spcPct val="0"/>
        </a:spcAft>
        <a:defRPr sz="1455">
          <a:solidFill>
            <a:srgbClr val="646464"/>
          </a:solidFill>
          <a:latin typeface="EYInterstate" pitchFamily="2" charset="0"/>
        </a:defRPr>
      </a:lvl3pPr>
      <a:lvl4pPr algn="l" defTabSz="741579" rtl="0" eaLnBrk="0" fontAlgn="base" hangingPunct="0">
        <a:spcBef>
          <a:spcPct val="0"/>
        </a:spcBef>
        <a:spcAft>
          <a:spcPct val="0"/>
        </a:spcAft>
        <a:defRPr sz="1455">
          <a:solidFill>
            <a:srgbClr val="646464"/>
          </a:solidFill>
          <a:latin typeface="EYInterstate" pitchFamily="2" charset="0"/>
        </a:defRPr>
      </a:lvl4pPr>
      <a:lvl5pPr algn="l" defTabSz="741579" rtl="0" eaLnBrk="0" fontAlgn="base" hangingPunct="0">
        <a:spcBef>
          <a:spcPct val="0"/>
        </a:spcBef>
        <a:spcAft>
          <a:spcPct val="0"/>
        </a:spcAft>
        <a:defRPr sz="1455">
          <a:solidFill>
            <a:srgbClr val="646464"/>
          </a:solidFill>
          <a:latin typeface="EYInterstate" pitchFamily="2" charset="0"/>
        </a:defRPr>
      </a:lvl5pPr>
      <a:lvl6pPr marL="332671" algn="l" defTabSz="741579" rtl="0" fontAlgn="base">
        <a:spcBef>
          <a:spcPct val="0"/>
        </a:spcBef>
        <a:spcAft>
          <a:spcPct val="0"/>
        </a:spcAft>
        <a:defRPr sz="1747">
          <a:solidFill>
            <a:schemeClr val="bg2"/>
          </a:solidFill>
          <a:latin typeface="EYInterstate" pitchFamily="2" charset="0"/>
        </a:defRPr>
      </a:lvl6pPr>
      <a:lvl7pPr marL="665343" algn="l" defTabSz="741579" rtl="0" fontAlgn="base">
        <a:spcBef>
          <a:spcPct val="0"/>
        </a:spcBef>
        <a:spcAft>
          <a:spcPct val="0"/>
        </a:spcAft>
        <a:defRPr sz="1747">
          <a:solidFill>
            <a:schemeClr val="bg2"/>
          </a:solidFill>
          <a:latin typeface="EYInterstate" pitchFamily="2" charset="0"/>
        </a:defRPr>
      </a:lvl7pPr>
      <a:lvl8pPr marL="998013" algn="l" defTabSz="741579" rtl="0" fontAlgn="base">
        <a:spcBef>
          <a:spcPct val="0"/>
        </a:spcBef>
        <a:spcAft>
          <a:spcPct val="0"/>
        </a:spcAft>
        <a:defRPr sz="1747">
          <a:solidFill>
            <a:schemeClr val="bg2"/>
          </a:solidFill>
          <a:latin typeface="EYInterstate" pitchFamily="2" charset="0"/>
        </a:defRPr>
      </a:lvl8pPr>
      <a:lvl9pPr marL="1330684" algn="l" defTabSz="741579" rtl="0" fontAlgn="base">
        <a:spcBef>
          <a:spcPct val="0"/>
        </a:spcBef>
        <a:spcAft>
          <a:spcPct val="0"/>
        </a:spcAft>
        <a:defRPr sz="1747">
          <a:solidFill>
            <a:schemeClr val="bg2"/>
          </a:solidFill>
          <a:latin typeface="EYInterstate" pitchFamily="2" charset="0"/>
        </a:defRPr>
      </a:lvl9pPr>
    </p:titleStyle>
    <p:bodyStyle>
      <a:lvl1pPr marL="83168" indent="-83168" algn="l" defTabSz="741579" rtl="0" eaLnBrk="0" fontAlgn="base" hangingPunct="0">
        <a:spcBef>
          <a:spcPts val="219"/>
        </a:spcBef>
        <a:spcAft>
          <a:spcPts val="219"/>
        </a:spcAft>
        <a:buClr>
          <a:schemeClr val="accent1"/>
        </a:buClr>
        <a:buFont typeface="EYInterstate Light" pitchFamily="2" charset="0"/>
        <a:buChar char="•"/>
        <a:defRPr sz="873">
          <a:solidFill>
            <a:schemeClr val="tx2"/>
          </a:solidFill>
          <a:latin typeface="+mn-lt"/>
          <a:ea typeface="+mn-ea"/>
          <a:cs typeface="+mn-cs"/>
        </a:defRPr>
      </a:lvl1pPr>
      <a:lvl2pPr marL="249503" indent="-83168" algn="l" defTabSz="741579" rtl="0" eaLnBrk="0" fontAlgn="base" hangingPunct="0">
        <a:spcBef>
          <a:spcPts val="219"/>
        </a:spcBef>
        <a:spcAft>
          <a:spcPct val="0"/>
        </a:spcAft>
        <a:buClr>
          <a:schemeClr val="accent1"/>
        </a:buClr>
        <a:buFont typeface="EYInterstate Light" pitchFamily="2" charset="0"/>
        <a:buChar char="•"/>
        <a:defRPr sz="873">
          <a:solidFill>
            <a:schemeClr val="tx2"/>
          </a:solidFill>
          <a:latin typeface="+mn-lt"/>
        </a:defRPr>
      </a:lvl2pPr>
      <a:lvl3pPr marL="415839" indent="-83168" algn="l" defTabSz="741579" rtl="0" eaLnBrk="0" fontAlgn="base" hangingPunct="0">
        <a:spcBef>
          <a:spcPct val="20000"/>
        </a:spcBef>
        <a:spcAft>
          <a:spcPct val="0"/>
        </a:spcAft>
        <a:buClr>
          <a:schemeClr val="accent1"/>
        </a:buClr>
        <a:buFont typeface="EYInterstate Light" pitchFamily="2" charset="0"/>
        <a:buChar char="•"/>
        <a:defRPr sz="873">
          <a:solidFill>
            <a:schemeClr val="tx2"/>
          </a:solidFill>
          <a:latin typeface="+mn-lt"/>
        </a:defRPr>
      </a:lvl3pPr>
      <a:lvl4pPr marL="582174" indent="-83168" algn="l" defTabSz="741579" rtl="0" eaLnBrk="0" fontAlgn="base" hangingPunct="0">
        <a:spcBef>
          <a:spcPct val="20000"/>
        </a:spcBef>
        <a:spcAft>
          <a:spcPct val="0"/>
        </a:spcAft>
        <a:buClr>
          <a:schemeClr val="accent1"/>
        </a:buClr>
        <a:buFont typeface="EYInterstate Light" pitchFamily="2" charset="0"/>
        <a:buChar char="•"/>
        <a:defRPr sz="873">
          <a:solidFill>
            <a:schemeClr val="tx2"/>
          </a:solidFill>
          <a:latin typeface="+mn-lt"/>
        </a:defRPr>
      </a:lvl4pPr>
      <a:lvl5pPr marL="790094" indent="-124751" algn="l" defTabSz="741579" rtl="0" eaLnBrk="0" fontAlgn="base" hangingPunct="0">
        <a:spcBef>
          <a:spcPct val="20000"/>
        </a:spcBef>
        <a:spcAft>
          <a:spcPct val="0"/>
        </a:spcAft>
        <a:buClr>
          <a:schemeClr val="accent1"/>
        </a:buClr>
        <a:buFont typeface="EYInterstate Light" pitchFamily="2" charset="0"/>
        <a:buChar char="•"/>
        <a:defRPr sz="873">
          <a:solidFill>
            <a:schemeClr val="tx2"/>
          </a:solidFill>
          <a:latin typeface="+mn-lt"/>
        </a:defRPr>
      </a:lvl5pPr>
      <a:lvl6pPr marL="1122765" indent="-124751" algn="l" defTabSz="741579" rtl="0" fontAlgn="base">
        <a:spcBef>
          <a:spcPct val="20000"/>
        </a:spcBef>
        <a:spcAft>
          <a:spcPct val="0"/>
        </a:spcAft>
        <a:buClr>
          <a:schemeClr val="accent1"/>
        </a:buClr>
        <a:buFont typeface="EYInterstate" pitchFamily="2" charset="0"/>
        <a:buChar char="•"/>
        <a:defRPr sz="873">
          <a:solidFill>
            <a:schemeClr val="bg2"/>
          </a:solidFill>
          <a:latin typeface="+mn-lt"/>
        </a:defRPr>
      </a:lvl6pPr>
      <a:lvl7pPr marL="1455436" indent="-124751" algn="l" defTabSz="741579" rtl="0" fontAlgn="base">
        <a:spcBef>
          <a:spcPct val="20000"/>
        </a:spcBef>
        <a:spcAft>
          <a:spcPct val="0"/>
        </a:spcAft>
        <a:buClr>
          <a:schemeClr val="accent1"/>
        </a:buClr>
        <a:buFont typeface="EYInterstate" pitchFamily="2" charset="0"/>
        <a:buChar char="•"/>
        <a:defRPr sz="873">
          <a:solidFill>
            <a:schemeClr val="bg2"/>
          </a:solidFill>
          <a:latin typeface="+mn-lt"/>
        </a:defRPr>
      </a:lvl7pPr>
      <a:lvl8pPr marL="1788107" indent="-124751" algn="l" defTabSz="741579" rtl="0" fontAlgn="base">
        <a:spcBef>
          <a:spcPct val="20000"/>
        </a:spcBef>
        <a:spcAft>
          <a:spcPct val="0"/>
        </a:spcAft>
        <a:buClr>
          <a:schemeClr val="accent1"/>
        </a:buClr>
        <a:buFont typeface="EYInterstate" pitchFamily="2" charset="0"/>
        <a:buChar char="•"/>
        <a:defRPr sz="873">
          <a:solidFill>
            <a:schemeClr val="bg2"/>
          </a:solidFill>
          <a:latin typeface="+mn-lt"/>
        </a:defRPr>
      </a:lvl8pPr>
      <a:lvl9pPr marL="2120778" indent="-124751" algn="l" defTabSz="741579" rtl="0" fontAlgn="base">
        <a:spcBef>
          <a:spcPct val="20000"/>
        </a:spcBef>
        <a:spcAft>
          <a:spcPct val="0"/>
        </a:spcAft>
        <a:buClr>
          <a:schemeClr val="accent1"/>
        </a:buClr>
        <a:buFont typeface="EYInterstate" pitchFamily="2" charset="0"/>
        <a:buChar char="•"/>
        <a:defRPr sz="873">
          <a:solidFill>
            <a:schemeClr val="bg2"/>
          </a:solidFill>
          <a:latin typeface="+mn-lt"/>
        </a:defRPr>
      </a:lvl9pPr>
    </p:bodyStyle>
    <p:otherStyle>
      <a:defPPr>
        <a:defRPr lang="en-US"/>
      </a:defPPr>
      <a:lvl1pPr marL="0" algn="l" defTabSz="665343" rtl="0" eaLnBrk="1" latinLnBrk="0" hangingPunct="1">
        <a:defRPr sz="1309" kern="1200">
          <a:solidFill>
            <a:schemeClr val="tx1"/>
          </a:solidFill>
          <a:latin typeface="+mn-lt"/>
          <a:ea typeface="+mn-ea"/>
          <a:cs typeface="+mn-cs"/>
        </a:defRPr>
      </a:lvl1pPr>
      <a:lvl2pPr marL="332671" algn="l" defTabSz="665343" rtl="0" eaLnBrk="1" latinLnBrk="0" hangingPunct="1">
        <a:defRPr sz="1309" kern="1200">
          <a:solidFill>
            <a:schemeClr val="tx1"/>
          </a:solidFill>
          <a:latin typeface="+mn-lt"/>
          <a:ea typeface="+mn-ea"/>
          <a:cs typeface="+mn-cs"/>
        </a:defRPr>
      </a:lvl2pPr>
      <a:lvl3pPr marL="665343" algn="l" defTabSz="665343" rtl="0" eaLnBrk="1" latinLnBrk="0" hangingPunct="1">
        <a:defRPr sz="1309" kern="1200">
          <a:solidFill>
            <a:schemeClr val="tx1"/>
          </a:solidFill>
          <a:latin typeface="+mn-lt"/>
          <a:ea typeface="+mn-ea"/>
          <a:cs typeface="+mn-cs"/>
        </a:defRPr>
      </a:lvl3pPr>
      <a:lvl4pPr marL="998013" algn="l" defTabSz="665343" rtl="0" eaLnBrk="1" latinLnBrk="0" hangingPunct="1">
        <a:defRPr sz="1309" kern="1200">
          <a:solidFill>
            <a:schemeClr val="tx1"/>
          </a:solidFill>
          <a:latin typeface="+mn-lt"/>
          <a:ea typeface="+mn-ea"/>
          <a:cs typeface="+mn-cs"/>
        </a:defRPr>
      </a:lvl4pPr>
      <a:lvl5pPr marL="1330684" algn="l" defTabSz="665343" rtl="0" eaLnBrk="1" latinLnBrk="0" hangingPunct="1">
        <a:defRPr sz="1309" kern="1200">
          <a:solidFill>
            <a:schemeClr val="tx1"/>
          </a:solidFill>
          <a:latin typeface="+mn-lt"/>
          <a:ea typeface="+mn-ea"/>
          <a:cs typeface="+mn-cs"/>
        </a:defRPr>
      </a:lvl5pPr>
      <a:lvl6pPr marL="1663355" algn="l" defTabSz="665343" rtl="0" eaLnBrk="1" latinLnBrk="0" hangingPunct="1">
        <a:defRPr sz="1309" kern="1200">
          <a:solidFill>
            <a:schemeClr val="tx1"/>
          </a:solidFill>
          <a:latin typeface="+mn-lt"/>
          <a:ea typeface="+mn-ea"/>
          <a:cs typeface="+mn-cs"/>
        </a:defRPr>
      </a:lvl6pPr>
      <a:lvl7pPr marL="1996027" algn="l" defTabSz="665343" rtl="0" eaLnBrk="1" latinLnBrk="0" hangingPunct="1">
        <a:defRPr sz="1309" kern="1200">
          <a:solidFill>
            <a:schemeClr val="tx1"/>
          </a:solidFill>
          <a:latin typeface="+mn-lt"/>
          <a:ea typeface="+mn-ea"/>
          <a:cs typeface="+mn-cs"/>
        </a:defRPr>
      </a:lvl7pPr>
      <a:lvl8pPr marL="2328698" algn="l" defTabSz="665343" rtl="0" eaLnBrk="1" latinLnBrk="0" hangingPunct="1">
        <a:defRPr sz="1309" kern="1200">
          <a:solidFill>
            <a:schemeClr val="tx1"/>
          </a:solidFill>
          <a:latin typeface="+mn-lt"/>
          <a:ea typeface="+mn-ea"/>
          <a:cs typeface="+mn-cs"/>
        </a:defRPr>
      </a:lvl8pPr>
      <a:lvl9pPr marL="2661368" algn="l" defTabSz="665343" rtl="0" eaLnBrk="1" latinLnBrk="0" hangingPunct="1">
        <a:defRPr sz="13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AC408618-AF01-4779-987C-CB9D4F04FD9A}"/>
              </a:ext>
            </a:extLst>
          </p:cNvPr>
          <p:cNvSpPr txBox="1">
            <a:spLocks noChangeArrowheads="1"/>
          </p:cNvSpPr>
          <p:nvPr/>
        </p:nvSpPr>
        <p:spPr bwMode="auto">
          <a:xfrm>
            <a:off x="813967" y="1759123"/>
            <a:ext cx="4723675" cy="51718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1019175" rtl="0" eaLnBrk="0" fontAlgn="base" latinLnBrk="0" hangingPunct="0">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chemeClr val="bg2"/>
                </a:solidFill>
                <a:effectLst/>
                <a:uLnTx/>
                <a:uFillTx/>
                <a:latin typeface="+mj-lt"/>
                <a:ea typeface="+mj-ea"/>
                <a:cs typeface="+mj-cs"/>
              </a:rPr>
              <a:t>Tax Updates for Rotary</a:t>
            </a:r>
          </a:p>
        </p:txBody>
      </p:sp>
      <p:sp>
        <p:nvSpPr>
          <p:cNvPr id="12" name="Rectangle 7">
            <a:extLst>
              <a:ext uri="{FF2B5EF4-FFF2-40B4-BE49-F238E27FC236}">
                <a16:creationId xmlns:a16="http://schemas.microsoft.com/office/drawing/2014/main" id="{AD000D7B-F5E4-456C-833B-826EB418D60E}"/>
              </a:ext>
            </a:extLst>
          </p:cNvPr>
          <p:cNvSpPr txBox="1">
            <a:spLocks noChangeArrowheads="1"/>
          </p:cNvSpPr>
          <p:nvPr/>
        </p:nvSpPr>
        <p:spPr bwMode="auto">
          <a:xfrm>
            <a:off x="813968" y="2673723"/>
            <a:ext cx="4220731" cy="609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1019175" rtl="0" eaLnBrk="0" fontAlgn="base" latinLnBrk="0" hangingPunct="0">
              <a:lnSpc>
                <a:spcPct val="100000"/>
              </a:lnSpc>
              <a:spcBef>
                <a:spcPts val="300"/>
              </a:spcBef>
              <a:spcAft>
                <a:spcPts val="300"/>
              </a:spcAft>
              <a:buClr>
                <a:schemeClr val="accent1"/>
              </a:buClr>
              <a:buSzTx/>
              <a:buFont typeface="EYInterstate Light" pitchFamily="2" charset="0"/>
              <a:buNone/>
              <a:tabLst/>
              <a:defRPr/>
            </a:pPr>
            <a:r>
              <a:rPr lang="en-GB" sz="2000" b="1" kern="0" dirty="0">
                <a:solidFill>
                  <a:schemeClr val="bg2"/>
                </a:solidFill>
              </a:rPr>
              <a:t>August 18, 2020</a:t>
            </a:r>
            <a:endParaRPr kumimoji="0" lang="en-GB" sz="2000" b="1" i="0" u="none" strike="noStrike" kern="0" cap="none" spc="0" normalizeH="0" baseline="0" noProof="0" dirty="0">
              <a:ln>
                <a:noFill/>
              </a:ln>
              <a:solidFill>
                <a:schemeClr val="bg2"/>
              </a:solidFill>
              <a:effectLst/>
              <a:uLnTx/>
              <a:uFillTx/>
              <a:latin typeface="+mn-lt"/>
              <a:cs typeface="+mn-cs"/>
            </a:endParaRPr>
          </a:p>
          <a:p>
            <a:pPr marL="0" marR="0" lvl="0" indent="0" algn="l" defTabSz="1019175" rtl="0" eaLnBrk="0" fontAlgn="base" latinLnBrk="0" hangingPunct="0">
              <a:lnSpc>
                <a:spcPct val="100000"/>
              </a:lnSpc>
              <a:spcBef>
                <a:spcPts val="300"/>
              </a:spcBef>
              <a:spcAft>
                <a:spcPts val="300"/>
              </a:spcAft>
              <a:buClr>
                <a:schemeClr val="accent1"/>
              </a:buClr>
              <a:buSzTx/>
              <a:buFont typeface="EYInterstate Light" pitchFamily="2" charset="0"/>
              <a:buNone/>
              <a:tabLst/>
              <a:defRPr/>
            </a:pPr>
            <a:endParaRPr kumimoji="0" lang="en-GB" sz="1600" b="0" i="0" u="none" strike="noStrike" kern="0" cap="none" spc="0" normalizeH="0" baseline="0" noProof="0" dirty="0">
              <a:ln>
                <a:noFill/>
              </a:ln>
              <a:solidFill>
                <a:srgbClr val="FF0000"/>
              </a:solidFill>
              <a:effectLst/>
              <a:uLnTx/>
              <a:uFillTx/>
              <a:latin typeface="+mn-lt"/>
              <a:ea typeface="+mn-ea"/>
              <a:cs typeface="+mn-cs"/>
            </a:endParaRPr>
          </a:p>
          <a:p>
            <a:pPr marL="0" marR="0" lvl="0" indent="0" algn="l" defTabSz="1019175" rtl="0" eaLnBrk="0" fontAlgn="base" latinLnBrk="0" hangingPunct="0">
              <a:lnSpc>
                <a:spcPct val="100000"/>
              </a:lnSpc>
              <a:spcBef>
                <a:spcPts val="300"/>
              </a:spcBef>
              <a:spcAft>
                <a:spcPts val="300"/>
              </a:spcAft>
              <a:buClr>
                <a:schemeClr val="accent1"/>
              </a:buClr>
              <a:buSzTx/>
              <a:buFont typeface="EYInterstate Light" pitchFamily="2" charset="0"/>
              <a:buNone/>
              <a:tabLst/>
              <a:defRPr/>
            </a:pPr>
            <a:r>
              <a:rPr kumimoji="0" lang="en-GB" sz="1600" b="0" i="0" u="none" strike="noStrike" kern="0" cap="none" spc="0" normalizeH="0" baseline="0" noProof="0" dirty="0">
                <a:ln>
                  <a:noFill/>
                </a:ln>
                <a:solidFill>
                  <a:srgbClr val="FF0000"/>
                </a:solidFill>
                <a:effectLst/>
                <a:uLnTx/>
                <a:uFillTx/>
                <a:latin typeface="+mn-lt"/>
                <a:ea typeface="+mn-ea"/>
                <a:cs typeface="+mn-cs"/>
              </a:rPr>
              <a:t>	</a:t>
            </a:r>
          </a:p>
        </p:txBody>
      </p:sp>
    </p:spTree>
    <p:extLst>
      <p:ext uri="{BB962C8B-B14F-4D97-AF65-F5344CB8AC3E}">
        <p14:creationId xmlns:p14="http://schemas.microsoft.com/office/powerpoint/2010/main" val="3126807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a:off x="441326" y="1066800"/>
            <a:ext cx="9393237" cy="0"/>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8" name="Rectangle 66">
            <a:extLst>
              <a:ext uri="{FF2B5EF4-FFF2-40B4-BE49-F238E27FC236}">
                <a16:creationId xmlns:a16="http://schemas.microsoft.com/office/drawing/2014/main" id="{63F9195B-C279-4134-ABA3-958BFE8912B3}"/>
              </a:ext>
            </a:extLst>
          </p:cNvPr>
          <p:cNvSpPr txBox="1">
            <a:spLocks noChangeArrowheads="1"/>
          </p:cNvSpPr>
          <p:nvPr/>
        </p:nvSpPr>
        <p:spPr bwMode="auto">
          <a:xfrm>
            <a:off x="919162" y="457200"/>
            <a:ext cx="8915400" cy="457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defTabSz="1019175" rtl="0" eaLnBrk="0" fontAlgn="base" hangingPunct="0">
              <a:spcBef>
                <a:spcPct val="0"/>
              </a:spcBef>
              <a:spcAft>
                <a:spcPct val="0"/>
              </a:spcAft>
              <a:defRPr sz="2000">
                <a:solidFill>
                  <a:schemeClr val="bg2"/>
                </a:solidFill>
                <a:latin typeface="+mj-lt"/>
                <a:ea typeface="+mj-ea"/>
                <a:cs typeface="+mj-cs"/>
              </a:defRPr>
            </a:lvl1pPr>
            <a:lvl2pPr algn="l" defTabSz="1019175" rtl="0" eaLnBrk="0" fontAlgn="base" hangingPunct="0">
              <a:spcBef>
                <a:spcPct val="0"/>
              </a:spcBef>
              <a:spcAft>
                <a:spcPct val="0"/>
              </a:spcAft>
              <a:defRPr sz="2000">
                <a:solidFill>
                  <a:srgbClr val="646464"/>
                </a:solidFill>
                <a:latin typeface="EYInterstate" pitchFamily="2" charset="0"/>
              </a:defRPr>
            </a:lvl2pPr>
            <a:lvl3pPr algn="l" defTabSz="1019175" rtl="0" eaLnBrk="0" fontAlgn="base" hangingPunct="0">
              <a:spcBef>
                <a:spcPct val="0"/>
              </a:spcBef>
              <a:spcAft>
                <a:spcPct val="0"/>
              </a:spcAft>
              <a:defRPr sz="2000">
                <a:solidFill>
                  <a:srgbClr val="646464"/>
                </a:solidFill>
                <a:latin typeface="EYInterstate" pitchFamily="2" charset="0"/>
              </a:defRPr>
            </a:lvl3pPr>
            <a:lvl4pPr algn="l" defTabSz="1019175" rtl="0" eaLnBrk="0" fontAlgn="base" hangingPunct="0">
              <a:spcBef>
                <a:spcPct val="0"/>
              </a:spcBef>
              <a:spcAft>
                <a:spcPct val="0"/>
              </a:spcAft>
              <a:defRPr sz="2000">
                <a:solidFill>
                  <a:srgbClr val="646464"/>
                </a:solidFill>
                <a:latin typeface="EYInterstate" pitchFamily="2" charset="0"/>
              </a:defRPr>
            </a:lvl4pPr>
            <a:lvl5pPr algn="l" defTabSz="1019175" rtl="0" eaLnBrk="0" fontAlgn="base" hangingPunct="0">
              <a:spcBef>
                <a:spcPct val="0"/>
              </a:spcBef>
              <a:spcAft>
                <a:spcPct val="0"/>
              </a:spcAft>
              <a:defRPr sz="2000">
                <a:solidFill>
                  <a:srgbClr val="646464"/>
                </a:solidFill>
                <a:latin typeface="EYInterstate" pitchFamily="2" charset="0"/>
              </a:defRPr>
            </a:lvl5pPr>
            <a:lvl6pPr marL="457200" algn="l" defTabSz="1019175" rtl="0" fontAlgn="base">
              <a:spcBef>
                <a:spcPct val="0"/>
              </a:spcBef>
              <a:spcAft>
                <a:spcPct val="0"/>
              </a:spcAft>
              <a:defRPr sz="2400">
                <a:solidFill>
                  <a:schemeClr val="bg2"/>
                </a:solidFill>
                <a:latin typeface="EYInterstate" pitchFamily="2" charset="0"/>
              </a:defRPr>
            </a:lvl6pPr>
            <a:lvl7pPr marL="914400" algn="l" defTabSz="1019175" rtl="0" fontAlgn="base">
              <a:spcBef>
                <a:spcPct val="0"/>
              </a:spcBef>
              <a:spcAft>
                <a:spcPct val="0"/>
              </a:spcAft>
              <a:defRPr sz="2400">
                <a:solidFill>
                  <a:schemeClr val="bg2"/>
                </a:solidFill>
                <a:latin typeface="EYInterstate" pitchFamily="2" charset="0"/>
              </a:defRPr>
            </a:lvl7pPr>
            <a:lvl8pPr marL="1371600" algn="l" defTabSz="1019175" rtl="0" fontAlgn="base">
              <a:spcBef>
                <a:spcPct val="0"/>
              </a:spcBef>
              <a:spcAft>
                <a:spcPct val="0"/>
              </a:spcAft>
              <a:defRPr sz="2400">
                <a:solidFill>
                  <a:schemeClr val="bg2"/>
                </a:solidFill>
                <a:latin typeface="EYInterstate" pitchFamily="2" charset="0"/>
              </a:defRPr>
            </a:lvl8pPr>
            <a:lvl9pPr marL="1828800" algn="l" defTabSz="1019175" rtl="0" fontAlgn="base">
              <a:spcBef>
                <a:spcPct val="0"/>
              </a:spcBef>
              <a:spcAft>
                <a:spcPct val="0"/>
              </a:spcAft>
              <a:defRPr sz="2400">
                <a:solidFill>
                  <a:schemeClr val="bg2"/>
                </a:solidFill>
                <a:latin typeface="EYInterstate" pitchFamily="2" charset="0"/>
              </a:defRPr>
            </a:lvl9pPr>
          </a:lstStyle>
          <a:p>
            <a:pPr eaLnBrk="1" hangingPunct="1"/>
            <a:r>
              <a:rPr lang="en-US" sz="3200" kern="0">
                <a:solidFill>
                  <a:schemeClr val="tx2"/>
                </a:solidFill>
              </a:rPr>
              <a:t>Overview of changes in laws and regulations</a:t>
            </a:r>
            <a:endParaRPr lang="en-GB" sz="3200" kern="0" dirty="0">
              <a:solidFill>
                <a:schemeClr val="tx2"/>
              </a:solidFill>
            </a:endParaRPr>
          </a:p>
        </p:txBody>
      </p:sp>
      <p:graphicFrame>
        <p:nvGraphicFramePr>
          <p:cNvPr id="9" name="Table 8">
            <a:extLst>
              <a:ext uri="{FF2B5EF4-FFF2-40B4-BE49-F238E27FC236}">
                <a16:creationId xmlns:a16="http://schemas.microsoft.com/office/drawing/2014/main" id="{A37CA34B-D5FB-45B0-8CE6-A808F1A7CB5E}"/>
              </a:ext>
            </a:extLst>
          </p:cNvPr>
          <p:cNvGraphicFramePr>
            <a:graphicFrameLocks noGrp="1"/>
          </p:cNvGraphicFramePr>
          <p:nvPr>
            <p:extLst>
              <p:ext uri="{D42A27DB-BD31-4B8C-83A1-F6EECF244321}">
                <p14:modId xmlns:p14="http://schemas.microsoft.com/office/powerpoint/2010/main" val="276953877"/>
              </p:ext>
            </p:extLst>
          </p:nvPr>
        </p:nvGraphicFramePr>
        <p:xfrm>
          <a:off x="465136" y="1143000"/>
          <a:ext cx="9369426" cy="320436"/>
        </p:xfrm>
        <a:graphic>
          <a:graphicData uri="http://schemas.openxmlformats.org/drawingml/2006/table">
            <a:tbl>
              <a:tblPr firstRow="1" bandRow="1">
                <a:tableStyleId>{93296810-A885-4BE3-A3E7-6D5BEEA58F35}</a:tableStyleId>
              </a:tblPr>
              <a:tblGrid>
                <a:gridCol w="9369426">
                  <a:extLst>
                    <a:ext uri="{9D8B030D-6E8A-4147-A177-3AD203B41FA5}">
                      <a16:colId xmlns:a16="http://schemas.microsoft.com/office/drawing/2014/main" val="20000"/>
                    </a:ext>
                  </a:extLst>
                </a:gridCol>
              </a:tblGrid>
              <a:tr h="320436">
                <a:tc>
                  <a:txBody>
                    <a:bodyPr/>
                    <a:lstStyle/>
                    <a:p>
                      <a:pPr marL="0" marR="0" lvl="0" indent="0" algn="l" defTabSz="1019175" rtl="0" eaLnBrk="1" fontAlgn="base" latinLnBrk="0" hangingPunct="1">
                        <a:lnSpc>
                          <a:spcPct val="100000"/>
                        </a:lnSpc>
                        <a:spcBef>
                          <a:spcPct val="40000"/>
                        </a:spcBef>
                        <a:spcAft>
                          <a:spcPct val="0"/>
                        </a:spcAft>
                        <a:buClr>
                          <a:schemeClr val="accent1"/>
                        </a:buClr>
                        <a:buSzTx/>
                        <a:buFont typeface="EYInterstate" pitchFamily="2" charset="0"/>
                        <a:buNone/>
                        <a:tabLst/>
                      </a:pPr>
                      <a:r>
                        <a:rPr kumimoji="0" lang="en-US" sz="1500" b="1" i="0" u="none" strike="noStrike" kern="1200" cap="none" normalizeH="0" baseline="0" noProof="0" dirty="0">
                          <a:ln>
                            <a:noFill/>
                          </a:ln>
                          <a:solidFill>
                            <a:schemeClr val="bg1"/>
                          </a:solidFill>
                          <a:effectLst/>
                          <a:latin typeface="+mn-lt"/>
                          <a:ea typeface="+mn-ea"/>
                          <a:cs typeface="Arial" charset="0"/>
                        </a:rPr>
                        <a:t>Changes in laws and regulations - BIR</a:t>
                      </a:r>
                      <a:endParaRPr kumimoji="0" lang="en-GB" sz="1500" b="1" i="0" u="none" strike="noStrike" kern="1200" cap="none" normalizeH="0" baseline="0" noProof="0" dirty="0">
                        <a:ln>
                          <a:noFill/>
                        </a:ln>
                        <a:solidFill>
                          <a:schemeClr val="bg1"/>
                        </a:solidFill>
                        <a:effectLst/>
                        <a:latin typeface="+mn-lt"/>
                        <a:ea typeface="+mn-ea"/>
                        <a:cs typeface="Arial" charset="0"/>
                      </a:endParaRPr>
                    </a:p>
                  </a:txBody>
                  <a:tcPr marL="80682" marR="80682" marT="40341" marB="40341">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bl>
          </a:graphicData>
        </a:graphic>
      </p:graphicFrame>
      <p:graphicFrame>
        <p:nvGraphicFramePr>
          <p:cNvPr id="11" name="Group 26">
            <a:extLst>
              <a:ext uri="{FF2B5EF4-FFF2-40B4-BE49-F238E27FC236}">
                <a16:creationId xmlns:a16="http://schemas.microsoft.com/office/drawing/2014/main" id="{7D69D691-015E-452D-A2E0-0AE533823D1E}"/>
              </a:ext>
            </a:extLst>
          </p:cNvPr>
          <p:cNvGraphicFramePr>
            <a:graphicFrameLocks noGrp="1"/>
          </p:cNvGraphicFramePr>
          <p:nvPr>
            <p:ph idx="1"/>
            <p:extLst>
              <p:ext uri="{D42A27DB-BD31-4B8C-83A1-F6EECF244321}">
                <p14:modId xmlns:p14="http://schemas.microsoft.com/office/powerpoint/2010/main" val="2786115738"/>
              </p:ext>
            </p:extLst>
          </p:nvPr>
        </p:nvGraphicFramePr>
        <p:xfrm>
          <a:off x="465136" y="1539635"/>
          <a:ext cx="9393238" cy="753034"/>
        </p:xfrm>
        <a:graphic>
          <a:graphicData uri="http://schemas.openxmlformats.org/drawingml/2006/table">
            <a:tbl>
              <a:tblPr/>
              <a:tblGrid>
                <a:gridCol w="1958976">
                  <a:extLst>
                    <a:ext uri="{9D8B030D-6E8A-4147-A177-3AD203B41FA5}">
                      <a16:colId xmlns:a16="http://schemas.microsoft.com/office/drawing/2014/main" val="1926616442"/>
                    </a:ext>
                  </a:extLst>
                </a:gridCol>
                <a:gridCol w="7434262">
                  <a:extLst>
                    <a:ext uri="{9D8B030D-6E8A-4147-A177-3AD203B41FA5}">
                      <a16:colId xmlns:a16="http://schemas.microsoft.com/office/drawing/2014/main" val="445700023"/>
                    </a:ext>
                  </a:extLst>
                </a:gridCol>
              </a:tblGrid>
              <a:tr h="136250">
                <a:tc gridSpan="2">
                  <a:txBody>
                    <a:bodyPr/>
                    <a:lstStyle/>
                    <a:p>
                      <a:pPr marL="0" marR="0" lvl="0" indent="0" algn="ctr" defTabSz="1019175" rtl="0" eaLnBrk="1" fontAlgn="base" latinLnBrk="0" hangingPunct="1">
                        <a:lnSpc>
                          <a:spcPct val="100000"/>
                        </a:lnSpc>
                        <a:spcBef>
                          <a:spcPct val="40000"/>
                        </a:spcBef>
                        <a:spcAft>
                          <a:spcPct val="0"/>
                        </a:spcAft>
                        <a:buClr>
                          <a:schemeClr val="accent1"/>
                        </a:buClr>
                        <a:buSzTx/>
                        <a:buFont typeface="EYInterstate" pitchFamily="2" charset="0"/>
                        <a:buNone/>
                        <a:tabLst/>
                      </a:pPr>
                      <a:r>
                        <a:rPr kumimoji="0" lang="en-GB" sz="1400" b="1" i="0" u="none" strike="noStrike" cap="none" normalizeH="0" baseline="0" noProof="0" dirty="0">
                          <a:ln>
                            <a:noFill/>
                          </a:ln>
                          <a:solidFill>
                            <a:schemeClr val="tx2"/>
                          </a:solidFill>
                          <a:effectLst/>
                          <a:latin typeface="+mn-lt"/>
                          <a:cs typeface="Arial" charset="0"/>
                        </a:rPr>
                        <a:t>Laws and Regulations</a:t>
                      </a:r>
                    </a:p>
                  </a:txBody>
                  <a:tcPr marL="24205" marR="24205" marT="16136" marB="16136" anchor="ctr" horzOverflow="overflow">
                    <a:lnL w="19050" cap="flat" cmpd="sng" algn="ctr">
                      <a:solidFill>
                        <a:schemeClr val="accent6"/>
                      </a:solidFill>
                      <a:prstDash val="solid"/>
                      <a:round/>
                      <a:headEnd type="none" w="med" len="med"/>
                      <a:tailEnd type="none" w="med" len="med"/>
                    </a:lnL>
                    <a:lnR w="12700" cap="flat" cmpd="sng" algn="ctr">
                      <a:solidFill>
                        <a:schemeClr val="accent3"/>
                      </a:solidFill>
                      <a:prstDash val="sysDot"/>
                      <a:round/>
                      <a:headEnd type="none" w="med" len="med"/>
                      <a:tailEnd type="none" w="med" len="med"/>
                    </a:lnR>
                    <a:lnT w="1905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1019175" rtl="0" eaLnBrk="1" fontAlgn="base" latinLnBrk="0" hangingPunct="1">
                        <a:lnSpc>
                          <a:spcPct val="100000"/>
                        </a:lnSpc>
                        <a:spcBef>
                          <a:spcPct val="40000"/>
                        </a:spcBef>
                        <a:spcAft>
                          <a:spcPct val="0"/>
                        </a:spcAft>
                        <a:buClr>
                          <a:schemeClr val="accent1"/>
                        </a:buClr>
                        <a:buSzTx/>
                        <a:buFont typeface="EYInterstate" pitchFamily="2" charset="0"/>
                        <a:buNone/>
                        <a:tabLst/>
                      </a:pPr>
                      <a:endParaRPr kumimoji="0" lang="en-GB" sz="1400" b="1" i="0" u="none" strike="noStrike" cap="none" normalizeH="0" baseline="0" noProof="0" dirty="0">
                        <a:ln>
                          <a:noFill/>
                        </a:ln>
                        <a:solidFill>
                          <a:schemeClr val="tx2"/>
                        </a:solidFill>
                        <a:effectLst/>
                        <a:latin typeface="+mn-lt"/>
                        <a:cs typeface="Arial" charset="0"/>
                      </a:endParaRPr>
                    </a:p>
                  </a:txBody>
                  <a:tcPr marL="24205" marR="24205" marT="16136" marB="16136" anchor="ctr" horzOverflow="overflow">
                    <a:lnL w="12700" cap="flat" cmpd="sng" algn="ctr">
                      <a:solidFill>
                        <a:schemeClr val="accent3"/>
                      </a:solidFill>
                      <a:prstDash val="sysDot"/>
                      <a:round/>
                      <a:headEnd type="none" w="med" len="med"/>
                      <a:tailEnd type="none" w="med" len="med"/>
                    </a:lnL>
                    <a:lnR w="12700" cap="flat" cmpd="sng" algn="ctr">
                      <a:solidFill>
                        <a:schemeClr val="accent3"/>
                      </a:solidFill>
                      <a:prstDash val="sysDot"/>
                      <a:round/>
                      <a:headEnd type="none" w="med" len="med"/>
                      <a:tailEnd type="none" w="med" len="med"/>
                    </a:lnR>
                    <a:lnT w="1905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93698">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Revenue Regulations No. 19-2020</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New BIR Requirement for the Submission of an Information Return on Related Party Transactions</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81756179"/>
                  </a:ext>
                </a:extLst>
              </a:tr>
            </a:tbl>
          </a:graphicData>
        </a:graphic>
      </p:graphicFrame>
      <p:graphicFrame>
        <p:nvGraphicFramePr>
          <p:cNvPr id="3" name="Table 2">
            <a:extLst>
              <a:ext uri="{FF2B5EF4-FFF2-40B4-BE49-F238E27FC236}">
                <a16:creationId xmlns:a16="http://schemas.microsoft.com/office/drawing/2014/main" id="{ADF4E916-22BB-473D-A169-341DA53ADF53}"/>
              </a:ext>
            </a:extLst>
          </p:cNvPr>
          <p:cNvGraphicFramePr>
            <a:graphicFrameLocks noGrp="1"/>
          </p:cNvGraphicFramePr>
          <p:nvPr>
            <p:extLst>
              <p:ext uri="{D42A27DB-BD31-4B8C-83A1-F6EECF244321}">
                <p14:modId xmlns:p14="http://schemas.microsoft.com/office/powerpoint/2010/main" val="2330880742"/>
              </p:ext>
            </p:extLst>
          </p:nvPr>
        </p:nvGraphicFramePr>
        <p:xfrm>
          <a:off x="465136" y="2311695"/>
          <a:ext cx="9393238" cy="507402"/>
        </p:xfrm>
        <a:graphic>
          <a:graphicData uri="http://schemas.openxmlformats.org/drawingml/2006/table">
            <a:tbl>
              <a:tblPr/>
              <a:tblGrid>
                <a:gridCol w="1958976">
                  <a:extLst>
                    <a:ext uri="{9D8B030D-6E8A-4147-A177-3AD203B41FA5}">
                      <a16:colId xmlns:a16="http://schemas.microsoft.com/office/drawing/2014/main" val="1276490087"/>
                    </a:ext>
                  </a:extLst>
                </a:gridCol>
                <a:gridCol w="7434262">
                  <a:extLst>
                    <a:ext uri="{9D8B030D-6E8A-4147-A177-3AD203B41FA5}">
                      <a16:colId xmlns:a16="http://schemas.microsoft.com/office/drawing/2014/main" val="3933573713"/>
                    </a:ext>
                  </a:extLst>
                </a:gridCol>
              </a:tblGrid>
              <a:tr h="293698">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Revenue Regulations No.20-2020</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Taxation on Sale, Barter, or Exchange of Shares of Stocks held as Capital assets</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64641915"/>
                  </a:ext>
                </a:extLst>
              </a:tr>
            </a:tbl>
          </a:graphicData>
        </a:graphic>
      </p:graphicFrame>
      <p:graphicFrame>
        <p:nvGraphicFramePr>
          <p:cNvPr id="13" name="Table 12">
            <a:extLst>
              <a:ext uri="{FF2B5EF4-FFF2-40B4-BE49-F238E27FC236}">
                <a16:creationId xmlns:a16="http://schemas.microsoft.com/office/drawing/2014/main" id="{22A3B297-C983-4C72-A532-BC1DE151412D}"/>
              </a:ext>
            </a:extLst>
          </p:cNvPr>
          <p:cNvGraphicFramePr>
            <a:graphicFrameLocks noGrp="1"/>
          </p:cNvGraphicFramePr>
          <p:nvPr>
            <p:extLst>
              <p:ext uri="{D42A27DB-BD31-4B8C-83A1-F6EECF244321}">
                <p14:modId xmlns:p14="http://schemas.microsoft.com/office/powerpoint/2010/main" val="3969114404"/>
              </p:ext>
            </p:extLst>
          </p:nvPr>
        </p:nvGraphicFramePr>
        <p:xfrm>
          <a:off x="465136" y="3457983"/>
          <a:ext cx="9393238" cy="294042"/>
        </p:xfrm>
        <a:graphic>
          <a:graphicData uri="http://schemas.openxmlformats.org/drawingml/2006/table">
            <a:tbl>
              <a:tblPr/>
              <a:tblGrid>
                <a:gridCol w="1958976">
                  <a:extLst>
                    <a:ext uri="{9D8B030D-6E8A-4147-A177-3AD203B41FA5}">
                      <a16:colId xmlns:a16="http://schemas.microsoft.com/office/drawing/2014/main" val="542406232"/>
                    </a:ext>
                  </a:extLst>
                </a:gridCol>
                <a:gridCol w="7434262">
                  <a:extLst>
                    <a:ext uri="{9D8B030D-6E8A-4147-A177-3AD203B41FA5}">
                      <a16:colId xmlns:a16="http://schemas.microsoft.com/office/drawing/2014/main" val="4243467764"/>
                    </a:ext>
                  </a:extLst>
                </a:gridCol>
              </a:tblGrid>
              <a:tr h="293698">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Other</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Registrations of Rotary Clubs</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1677497"/>
                  </a:ext>
                </a:extLst>
              </a:tr>
            </a:tbl>
          </a:graphicData>
        </a:graphic>
      </p:graphicFrame>
      <p:graphicFrame>
        <p:nvGraphicFramePr>
          <p:cNvPr id="6" name="Table 5">
            <a:extLst>
              <a:ext uri="{FF2B5EF4-FFF2-40B4-BE49-F238E27FC236}">
                <a16:creationId xmlns:a16="http://schemas.microsoft.com/office/drawing/2014/main" id="{3B102E13-A1D0-4E8E-8A5F-B3B33337C4F6}"/>
              </a:ext>
            </a:extLst>
          </p:cNvPr>
          <p:cNvGraphicFramePr>
            <a:graphicFrameLocks noGrp="1"/>
          </p:cNvGraphicFramePr>
          <p:nvPr>
            <p:extLst>
              <p:ext uri="{D42A27DB-BD31-4B8C-83A1-F6EECF244321}">
                <p14:modId xmlns:p14="http://schemas.microsoft.com/office/powerpoint/2010/main" val="942598937"/>
              </p:ext>
            </p:extLst>
          </p:nvPr>
        </p:nvGraphicFramePr>
        <p:xfrm>
          <a:off x="465136" y="2846739"/>
          <a:ext cx="9393238" cy="583602"/>
        </p:xfrm>
        <a:graphic>
          <a:graphicData uri="http://schemas.openxmlformats.org/drawingml/2006/table">
            <a:tbl>
              <a:tblPr/>
              <a:tblGrid>
                <a:gridCol w="1958976">
                  <a:extLst>
                    <a:ext uri="{9D8B030D-6E8A-4147-A177-3AD203B41FA5}">
                      <a16:colId xmlns:a16="http://schemas.microsoft.com/office/drawing/2014/main" val="811140621"/>
                    </a:ext>
                  </a:extLst>
                </a:gridCol>
                <a:gridCol w="7434262">
                  <a:extLst>
                    <a:ext uri="{9D8B030D-6E8A-4147-A177-3AD203B41FA5}">
                      <a16:colId xmlns:a16="http://schemas.microsoft.com/office/drawing/2014/main" val="926660678"/>
                    </a:ext>
                  </a:extLst>
                </a:gridCol>
              </a:tblGrid>
              <a:tr h="293698">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TRAIN Package 2 Update</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Corporate Recovery and Tax Incentives for Enterprises Act (CREATE)</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i="0" dirty="0">
                          <a:solidFill>
                            <a:schemeClr val="tx2"/>
                          </a:solidFill>
                        </a:rPr>
                        <a:t>formerly known as the Corporate Income Tax and Incentives Rationalization Act (CITIRA)</a:t>
                      </a:r>
                    </a:p>
                  </a:txBody>
                  <a:tcPr marL="80682" marR="80682" marT="40341" marB="40341">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68608596"/>
                  </a:ext>
                </a:extLst>
              </a:tr>
            </a:tbl>
          </a:graphicData>
        </a:graphic>
      </p:graphicFrame>
    </p:spTree>
    <p:extLst>
      <p:ext uri="{BB962C8B-B14F-4D97-AF65-F5344CB8AC3E}">
        <p14:creationId xmlns:p14="http://schemas.microsoft.com/office/powerpoint/2010/main" val="1667439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12" name="Title 1">
            <a:extLst>
              <a:ext uri="{FF2B5EF4-FFF2-40B4-BE49-F238E27FC236}">
                <a16:creationId xmlns:a16="http://schemas.microsoft.com/office/drawing/2014/main" id="{DE816028-524F-428B-9504-E36C7E5D6A83}"/>
              </a:ext>
            </a:extLst>
          </p:cNvPr>
          <p:cNvSpPr txBox="1">
            <a:spLocks/>
          </p:cNvSpPr>
          <p:nvPr/>
        </p:nvSpPr>
        <p:spPr>
          <a:xfrm>
            <a:off x="1014325" y="401004"/>
            <a:ext cx="8225316" cy="302324"/>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Revenue Regulations (RR) No. 19-2020</a:t>
            </a:r>
            <a:b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r>
              <a:rPr kumimoji="0" lang="en-US" sz="1799" b="0" i="1"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New BIR Form No. 1709, Replacing Form No. 1702H, Series of 1992</a:t>
            </a:r>
            <a:endParaRPr kumimoji="0" lang="en-US" sz="2397" b="0" i="1"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sp>
        <p:nvSpPr>
          <p:cNvPr id="15" name="TextBox 14">
            <a:extLst>
              <a:ext uri="{FF2B5EF4-FFF2-40B4-BE49-F238E27FC236}">
                <a16:creationId xmlns:a16="http://schemas.microsoft.com/office/drawing/2014/main" id="{598B0057-9279-4EE3-8A16-2DE31D64B3B8}"/>
              </a:ext>
            </a:extLst>
          </p:cNvPr>
          <p:cNvSpPr txBox="1"/>
          <p:nvPr/>
        </p:nvSpPr>
        <p:spPr>
          <a:xfrm>
            <a:off x="441325" y="1193284"/>
            <a:ext cx="9371315" cy="2105162"/>
          </a:xfrm>
          <a:prstGeom prst="rect">
            <a:avLst/>
          </a:prstGeom>
          <a:noFill/>
        </p:spPr>
        <p:txBody>
          <a:bodyPr wrap="square" lIns="0" tIns="27403" rIns="0" bIns="0" rtlCol="0">
            <a:spAutoFit/>
          </a:bodyPr>
          <a:lstStyle>
            <a:defPPr>
              <a:defRPr lang="en-US"/>
            </a:defPPr>
            <a:lvl1pPr defTabSz="913943">
              <a:lnSpc>
                <a:spcPct val="85000"/>
              </a:lnSpc>
              <a:spcAft>
                <a:spcPts val="600"/>
              </a:spcAft>
              <a:buClr>
                <a:srgbClr val="FFE600"/>
              </a:buClr>
              <a:buSzPct val="70000"/>
              <a:defRPr sz="1799">
                <a:solidFill>
                  <a:srgbClr val="FFFFFF"/>
                </a:solidFill>
                <a:latin typeface="EYInterstate Light" panose="02000506000000020004" pitchFamily="2" charset="0"/>
              </a:defRPr>
            </a:lvl1pPr>
          </a:lstStyle>
          <a:p>
            <a:pPr>
              <a:lnSpc>
                <a:spcPct val="100000"/>
              </a:lnSpc>
              <a:buSzPct val="100000"/>
            </a:pPr>
            <a:endParaRPr lang="en-US" sz="500" dirty="0">
              <a:solidFill>
                <a:schemeClr val="tx2"/>
              </a:solidFill>
            </a:endParaRPr>
          </a:p>
          <a:p>
            <a:pPr>
              <a:lnSpc>
                <a:spcPct val="100000"/>
              </a:lnSpc>
              <a:buSzPct val="100000"/>
            </a:pPr>
            <a:r>
              <a:rPr lang="en-US" sz="1500" dirty="0">
                <a:solidFill>
                  <a:schemeClr val="tx2"/>
                </a:solidFill>
              </a:rPr>
              <a:t>The BIR recently issued RR No. 19-2020 prescribing the filing and submission of the new BIR Form No. 1709 or Information Return on Related Party Transactions (RPTs) and other supporting documents as required attachments to the taxpayers’ Annual Income Tax Returns (ITRs) effective July 25, 2020 (15 days after its publication in Malaya Business Insight last July 10, 2020). </a:t>
            </a:r>
          </a:p>
          <a:p>
            <a:pPr>
              <a:lnSpc>
                <a:spcPct val="100000"/>
              </a:lnSpc>
              <a:buSzPct val="100000"/>
            </a:pPr>
            <a:br>
              <a:rPr lang="en-US" sz="1500" dirty="0">
                <a:solidFill>
                  <a:schemeClr val="tx2"/>
                </a:solidFill>
              </a:rPr>
            </a:br>
            <a:r>
              <a:rPr lang="en-US" sz="1500" dirty="0">
                <a:solidFill>
                  <a:schemeClr val="tx2"/>
                </a:solidFill>
              </a:rPr>
              <a:t>The Regulations aims to ensure that proper disclosures of RPTs are made and that these transactions have been conducted at arm’s length so as to protect the tax base. It leverages on the guidelines of PAS 24, Related Party Disclosures in requiring similar disclosures for tax purposes.</a:t>
            </a:r>
            <a:endParaRPr kumimoji="0" lang="en-US" sz="1499" b="0" i="0" u="none" strike="noStrike" kern="0" cap="none" spc="0" normalizeH="0" baseline="0" noProof="0" dirty="0">
              <a:ln>
                <a:noFill/>
              </a:ln>
              <a:solidFill>
                <a:schemeClr val="tx2"/>
              </a:solidFill>
              <a:effectLst/>
              <a:uLnTx/>
              <a:uFillTx/>
              <a:latin typeface="EYInterstate Light" panose="02000506000000020004" pitchFamily="2" charset="0"/>
            </a:endParaRPr>
          </a:p>
        </p:txBody>
      </p:sp>
      <p:sp>
        <p:nvSpPr>
          <p:cNvPr id="16" name="Freeform 38">
            <a:extLst>
              <a:ext uri="{FF2B5EF4-FFF2-40B4-BE49-F238E27FC236}">
                <a16:creationId xmlns:a16="http://schemas.microsoft.com/office/drawing/2014/main" id="{26CED953-630E-44BE-8B9E-5743D409DF18}"/>
              </a:ext>
            </a:extLst>
          </p:cNvPr>
          <p:cNvSpPr>
            <a:spLocks noChangeAspect="1" noEditPoints="1"/>
          </p:cNvSpPr>
          <p:nvPr/>
        </p:nvSpPr>
        <p:spPr bwMode="auto">
          <a:xfrm>
            <a:off x="555937" y="3512399"/>
            <a:ext cx="378013" cy="487330"/>
          </a:xfrm>
          <a:custGeom>
            <a:avLst/>
            <a:gdLst>
              <a:gd name="T0" fmla="*/ 2147483647 w 3704"/>
              <a:gd name="T1" fmla="*/ 2147483647 h 4763"/>
              <a:gd name="T2" fmla="*/ 2147483647 w 3704"/>
              <a:gd name="T3" fmla="*/ 2147483647 h 4763"/>
              <a:gd name="T4" fmla="*/ 2147483647 w 3704"/>
              <a:gd name="T5" fmla="*/ 2147483647 h 4763"/>
              <a:gd name="T6" fmla="*/ 2147483647 w 3704"/>
              <a:gd name="T7" fmla="*/ 2147483647 h 4763"/>
              <a:gd name="T8" fmla="*/ 2147483647 w 3704"/>
              <a:gd name="T9" fmla="*/ 2147483647 h 4763"/>
              <a:gd name="T10" fmla="*/ 2147483647 w 3704"/>
              <a:gd name="T11" fmla="*/ 2147483647 h 4763"/>
              <a:gd name="T12" fmla="*/ 2147483647 w 3704"/>
              <a:gd name="T13" fmla="*/ 2147483647 h 4763"/>
              <a:gd name="T14" fmla="*/ 2147483647 w 3704"/>
              <a:gd name="T15" fmla="*/ 2147483647 h 4763"/>
              <a:gd name="T16" fmla="*/ 2147483647 w 3704"/>
              <a:gd name="T17" fmla="*/ 2147483647 h 4763"/>
              <a:gd name="T18" fmla="*/ 2147483647 w 3704"/>
              <a:gd name="T19" fmla="*/ 2147483647 h 4763"/>
              <a:gd name="T20" fmla="*/ 2147483647 w 3704"/>
              <a:gd name="T21" fmla="*/ 2147483647 h 4763"/>
              <a:gd name="T22" fmla="*/ 2147483647 w 3704"/>
              <a:gd name="T23" fmla="*/ 2147483647 h 4763"/>
              <a:gd name="T24" fmla="*/ 2147483647 w 3704"/>
              <a:gd name="T25" fmla="*/ 2147483647 h 4763"/>
              <a:gd name="T26" fmla="*/ 2147483647 w 3704"/>
              <a:gd name="T27" fmla="*/ 2147483647 h 4763"/>
              <a:gd name="T28" fmla="*/ 2147483647 w 3704"/>
              <a:gd name="T29" fmla="*/ 2147483647 h 4763"/>
              <a:gd name="T30" fmla="*/ 2147483647 w 3704"/>
              <a:gd name="T31" fmla="*/ 2147483647 h 4763"/>
              <a:gd name="T32" fmla="*/ 2147483647 w 3704"/>
              <a:gd name="T33" fmla="*/ 2147483647 h 4763"/>
              <a:gd name="T34" fmla="*/ 2147483647 w 3704"/>
              <a:gd name="T35" fmla="*/ 2147483647 h 4763"/>
              <a:gd name="T36" fmla="*/ 2147483647 w 3704"/>
              <a:gd name="T37" fmla="*/ 2147483647 h 4763"/>
              <a:gd name="T38" fmla="*/ 2147483647 w 3704"/>
              <a:gd name="T39" fmla="*/ 2147483647 h 4763"/>
              <a:gd name="T40" fmla="*/ 2147483647 w 3704"/>
              <a:gd name="T41" fmla="*/ 2147483647 h 4763"/>
              <a:gd name="T42" fmla="*/ 2147483647 w 3704"/>
              <a:gd name="T43" fmla="*/ 2147483647 h 4763"/>
              <a:gd name="T44" fmla="*/ 2147483647 w 3704"/>
              <a:gd name="T45" fmla="*/ 2147483647 h 4763"/>
              <a:gd name="T46" fmla="*/ 2147483647 w 3704"/>
              <a:gd name="T47" fmla="*/ 2147483647 h 4763"/>
              <a:gd name="T48" fmla="*/ 2147483647 w 3704"/>
              <a:gd name="T49" fmla="*/ 2147483647 h 4763"/>
              <a:gd name="T50" fmla="*/ 2147483647 w 3704"/>
              <a:gd name="T51" fmla="*/ 2147483647 h 4763"/>
              <a:gd name="T52" fmla="*/ 0 w 3704"/>
              <a:gd name="T53" fmla="*/ 2147483647 h 4763"/>
              <a:gd name="T54" fmla="*/ 0 w 3704"/>
              <a:gd name="T55" fmla="*/ 2147483647 h 4763"/>
              <a:gd name="T56" fmla="*/ 2147483647 w 3704"/>
              <a:gd name="T57" fmla="*/ 2147483647 h 4763"/>
              <a:gd name="T58" fmla="*/ 2147483647 w 3704"/>
              <a:gd name="T59" fmla="*/ 2147483647 h 4763"/>
              <a:gd name="T60" fmla="*/ 2147483647 w 3704"/>
              <a:gd name="T61" fmla="*/ 2147483647 h 4763"/>
              <a:gd name="T62" fmla="*/ 2147483647 w 3704"/>
              <a:gd name="T63" fmla="*/ 2147483647 h 4763"/>
              <a:gd name="T64" fmla="*/ 2147483647 w 3704"/>
              <a:gd name="T65" fmla="*/ 2147483647 h 4763"/>
              <a:gd name="T66" fmla="*/ 2147483647 w 3704"/>
              <a:gd name="T67" fmla="*/ 2147483647 h 4763"/>
              <a:gd name="T68" fmla="*/ 2147483647 w 3704"/>
              <a:gd name="T69" fmla="*/ 2147483647 h 4763"/>
              <a:gd name="T70" fmla="*/ 2147483647 w 3704"/>
              <a:gd name="T71" fmla="*/ 2147483647 h 4763"/>
              <a:gd name="T72" fmla="*/ 2147483647 w 3704"/>
              <a:gd name="T73" fmla="*/ 2147483647 h 4763"/>
              <a:gd name="T74" fmla="*/ 2147483647 w 3704"/>
              <a:gd name="T75" fmla="*/ 2147483647 h 4763"/>
              <a:gd name="T76" fmla="*/ 2147483647 w 3704"/>
              <a:gd name="T77" fmla="*/ 2147483647 h 4763"/>
              <a:gd name="T78" fmla="*/ 2147483647 w 3704"/>
              <a:gd name="T79" fmla="*/ 2147483647 h 4763"/>
              <a:gd name="T80" fmla="*/ 2147483647 w 3704"/>
              <a:gd name="T81" fmla="*/ 2147483647 h 4763"/>
              <a:gd name="T82" fmla="*/ 2147483647 w 3704"/>
              <a:gd name="T83" fmla="*/ 2147483647 h 4763"/>
              <a:gd name="T84" fmla="*/ 2147483647 w 3704"/>
              <a:gd name="T85" fmla="*/ 2147483647 h 4763"/>
              <a:gd name="T86" fmla="*/ 2147483647 w 3704"/>
              <a:gd name="T87" fmla="*/ 2147483647 h 4763"/>
              <a:gd name="T88" fmla="*/ 2147483647 w 3704"/>
              <a:gd name="T89" fmla="*/ 2147483647 h 4763"/>
              <a:gd name="T90" fmla="*/ 2147483647 w 3704"/>
              <a:gd name="T91" fmla="*/ 2147483647 h 4763"/>
              <a:gd name="T92" fmla="*/ 2147483647 w 3704"/>
              <a:gd name="T93" fmla="*/ 2147483647 h 4763"/>
              <a:gd name="T94" fmla="*/ 2147483647 w 3704"/>
              <a:gd name="T95" fmla="*/ 2147483647 h 4763"/>
              <a:gd name="T96" fmla="*/ 2147483647 w 3704"/>
              <a:gd name="T97" fmla="*/ 2147483647 h 4763"/>
              <a:gd name="T98" fmla="*/ 2147483647 w 3704"/>
              <a:gd name="T99" fmla="*/ 2147483647 h 4763"/>
              <a:gd name="T100" fmla="*/ 2147483647 w 3704"/>
              <a:gd name="T101" fmla="*/ 0 h 4763"/>
              <a:gd name="T102" fmla="*/ 2147483647 w 3704"/>
              <a:gd name="T103" fmla="*/ 0 h 4763"/>
              <a:gd name="T104" fmla="*/ 2147483647 w 3704"/>
              <a:gd name="T105" fmla="*/ 2147483647 h 4763"/>
              <a:gd name="T106" fmla="*/ 2147483647 w 3704"/>
              <a:gd name="T107" fmla="*/ 2147483647 h 4763"/>
              <a:gd name="T108" fmla="*/ 2147483647 w 3704"/>
              <a:gd name="T109" fmla="*/ 2147483647 h 4763"/>
              <a:gd name="T110" fmla="*/ 2147483647 w 3704"/>
              <a:gd name="T111" fmla="*/ 2147483647 h 4763"/>
              <a:gd name="T112" fmla="*/ 2147483647 w 3704"/>
              <a:gd name="T113" fmla="*/ 2147483647 h 4763"/>
              <a:gd name="T114" fmla="*/ 2147483647 w 3704"/>
              <a:gd name="T115" fmla="*/ 2147483647 h 4763"/>
              <a:gd name="T116" fmla="*/ 2147483647 w 3704"/>
              <a:gd name="T117" fmla="*/ 2147483647 h 4763"/>
              <a:gd name="T118" fmla="*/ 2147483647 w 3704"/>
              <a:gd name="T119" fmla="*/ 2147483647 h 47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704"/>
              <a:gd name="T181" fmla="*/ 0 h 4763"/>
              <a:gd name="T182" fmla="*/ 3704 w 3704"/>
              <a:gd name="T183" fmla="*/ 4763 h 47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704" h="4763">
                <a:moveTo>
                  <a:pt x="577" y="554"/>
                </a:moveTo>
                <a:lnTo>
                  <a:pt x="577" y="337"/>
                </a:lnTo>
                <a:lnTo>
                  <a:pt x="3327" y="337"/>
                </a:lnTo>
                <a:lnTo>
                  <a:pt x="3327" y="4213"/>
                </a:lnTo>
                <a:lnTo>
                  <a:pt x="3074" y="4213"/>
                </a:lnTo>
                <a:lnTo>
                  <a:pt x="3074" y="4115"/>
                </a:lnTo>
                <a:lnTo>
                  <a:pt x="3229" y="4115"/>
                </a:lnTo>
                <a:lnTo>
                  <a:pt x="3229" y="435"/>
                </a:lnTo>
                <a:lnTo>
                  <a:pt x="675" y="435"/>
                </a:lnTo>
                <a:lnTo>
                  <a:pt x="675" y="554"/>
                </a:lnTo>
                <a:lnTo>
                  <a:pt x="577" y="554"/>
                </a:lnTo>
                <a:close/>
                <a:moveTo>
                  <a:pt x="528" y="3793"/>
                </a:moveTo>
                <a:lnTo>
                  <a:pt x="2020" y="3793"/>
                </a:lnTo>
                <a:lnTo>
                  <a:pt x="2020" y="3890"/>
                </a:lnTo>
                <a:lnTo>
                  <a:pt x="528" y="3890"/>
                </a:lnTo>
                <a:lnTo>
                  <a:pt x="528" y="3793"/>
                </a:lnTo>
                <a:close/>
                <a:moveTo>
                  <a:pt x="2685" y="1426"/>
                </a:moveTo>
                <a:lnTo>
                  <a:pt x="2198" y="945"/>
                </a:lnTo>
                <a:lnTo>
                  <a:pt x="2198" y="1426"/>
                </a:lnTo>
                <a:lnTo>
                  <a:pt x="2685" y="1426"/>
                </a:lnTo>
                <a:close/>
                <a:moveTo>
                  <a:pt x="195" y="849"/>
                </a:moveTo>
                <a:lnTo>
                  <a:pt x="195" y="4568"/>
                </a:lnTo>
                <a:lnTo>
                  <a:pt x="2768" y="4568"/>
                </a:lnTo>
                <a:lnTo>
                  <a:pt x="2769" y="1718"/>
                </a:lnTo>
                <a:lnTo>
                  <a:pt x="2964" y="1718"/>
                </a:lnTo>
                <a:lnTo>
                  <a:pt x="2962" y="4763"/>
                </a:lnTo>
                <a:lnTo>
                  <a:pt x="0" y="4763"/>
                </a:lnTo>
                <a:lnTo>
                  <a:pt x="0" y="654"/>
                </a:lnTo>
                <a:lnTo>
                  <a:pt x="2190" y="654"/>
                </a:lnTo>
                <a:lnTo>
                  <a:pt x="2965" y="1428"/>
                </a:lnTo>
                <a:lnTo>
                  <a:pt x="2964" y="1621"/>
                </a:lnTo>
                <a:lnTo>
                  <a:pt x="2003" y="1621"/>
                </a:lnTo>
                <a:lnTo>
                  <a:pt x="2003" y="849"/>
                </a:lnTo>
                <a:lnTo>
                  <a:pt x="195" y="849"/>
                </a:lnTo>
                <a:close/>
                <a:moveTo>
                  <a:pt x="528" y="2209"/>
                </a:moveTo>
                <a:lnTo>
                  <a:pt x="2434" y="2209"/>
                </a:lnTo>
                <a:lnTo>
                  <a:pt x="2434" y="2306"/>
                </a:lnTo>
                <a:lnTo>
                  <a:pt x="528" y="2306"/>
                </a:lnTo>
                <a:lnTo>
                  <a:pt x="528" y="2209"/>
                </a:lnTo>
                <a:close/>
                <a:moveTo>
                  <a:pt x="528" y="2737"/>
                </a:moveTo>
                <a:lnTo>
                  <a:pt x="2434" y="2737"/>
                </a:lnTo>
                <a:lnTo>
                  <a:pt x="2434" y="2834"/>
                </a:lnTo>
                <a:lnTo>
                  <a:pt x="528" y="2834"/>
                </a:lnTo>
                <a:lnTo>
                  <a:pt x="528" y="2737"/>
                </a:lnTo>
                <a:close/>
                <a:moveTo>
                  <a:pt x="528" y="3265"/>
                </a:moveTo>
                <a:lnTo>
                  <a:pt x="2434" y="3265"/>
                </a:lnTo>
                <a:lnTo>
                  <a:pt x="2434" y="3363"/>
                </a:lnTo>
                <a:lnTo>
                  <a:pt x="528" y="3363"/>
                </a:lnTo>
                <a:lnTo>
                  <a:pt x="528" y="3265"/>
                </a:lnTo>
                <a:close/>
                <a:moveTo>
                  <a:pt x="964" y="218"/>
                </a:moveTo>
                <a:lnTo>
                  <a:pt x="964" y="0"/>
                </a:lnTo>
                <a:lnTo>
                  <a:pt x="3704" y="0"/>
                </a:lnTo>
                <a:lnTo>
                  <a:pt x="3704" y="3896"/>
                </a:lnTo>
                <a:lnTo>
                  <a:pt x="3452" y="3896"/>
                </a:lnTo>
                <a:lnTo>
                  <a:pt x="3452" y="3799"/>
                </a:lnTo>
                <a:lnTo>
                  <a:pt x="3607" y="3799"/>
                </a:lnTo>
                <a:lnTo>
                  <a:pt x="3607" y="97"/>
                </a:lnTo>
                <a:lnTo>
                  <a:pt x="1062" y="97"/>
                </a:lnTo>
                <a:lnTo>
                  <a:pt x="1062" y="218"/>
                </a:lnTo>
                <a:lnTo>
                  <a:pt x="964" y="218"/>
                </a:lnTo>
                <a:close/>
              </a:path>
            </a:pathLst>
          </a:custGeom>
          <a:solidFill>
            <a:srgbClr val="FFE600"/>
          </a:solidFill>
          <a:ln w="9525">
            <a:noFill/>
            <a:round/>
            <a:headEnd/>
            <a:tailEnd/>
          </a:ln>
        </p:spPr>
        <p:txBody>
          <a:bodyPr/>
          <a:lstStyle/>
          <a:p>
            <a:endParaRPr lang="de-DE" sz="1499">
              <a:solidFill>
                <a:schemeClr val="tx2"/>
              </a:solidFill>
              <a:latin typeface="Arial"/>
            </a:endParaRPr>
          </a:p>
        </p:txBody>
      </p:sp>
      <p:sp>
        <p:nvSpPr>
          <p:cNvPr id="9" name="TextBox 8">
            <a:extLst>
              <a:ext uri="{FF2B5EF4-FFF2-40B4-BE49-F238E27FC236}">
                <a16:creationId xmlns:a16="http://schemas.microsoft.com/office/drawing/2014/main" id="{F1EC3DCE-301B-48ED-B18B-4C71145B2180}"/>
              </a:ext>
            </a:extLst>
          </p:cNvPr>
          <p:cNvSpPr txBox="1"/>
          <p:nvPr/>
        </p:nvSpPr>
        <p:spPr>
          <a:xfrm>
            <a:off x="1170737" y="3244454"/>
            <a:ext cx="8546130" cy="3807177"/>
          </a:xfrm>
          <a:prstGeom prst="rect">
            <a:avLst/>
          </a:prstGeom>
          <a:noFill/>
        </p:spPr>
        <p:txBody>
          <a:bodyPr wrap="square" lIns="0" tIns="36557" rIns="0" bIns="0" rtlCol="0">
            <a:spAutoFit/>
          </a:bodyPr>
          <a:lstStyle>
            <a:defPPr>
              <a:defRPr lang="en-US"/>
            </a:defPPr>
            <a:lvl1pPr defTabSz="913943">
              <a:lnSpc>
                <a:spcPct val="85000"/>
              </a:lnSpc>
              <a:spcAft>
                <a:spcPts val="600"/>
              </a:spcAft>
              <a:buClr>
                <a:srgbClr val="FFE600"/>
              </a:buClr>
              <a:buSzPct val="70000"/>
              <a:defRPr sz="1799">
                <a:solidFill>
                  <a:srgbClr val="FFFFFF"/>
                </a:solidFill>
                <a:latin typeface="EYInterstate Light" panose="02000506000000020004" pitchFamily="2" charset="0"/>
              </a:defRPr>
            </a:lvl1pPr>
          </a:lstStyle>
          <a:p>
            <a:pPr>
              <a:lnSpc>
                <a:spcPct val="100000"/>
              </a:lnSpc>
              <a:buSzPct val="100000"/>
            </a:pPr>
            <a:endParaRPr lang="en-US" sz="1000" dirty="0">
              <a:solidFill>
                <a:schemeClr val="tx2"/>
              </a:solidFill>
              <a:latin typeface="+mn-lt"/>
            </a:endParaRPr>
          </a:p>
          <a:p>
            <a:pPr>
              <a:lnSpc>
                <a:spcPct val="100000"/>
              </a:lnSpc>
              <a:buSzPct val="100000"/>
            </a:pPr>
            <a:r>
              <a:rPr lang="en-US" sz="1500" b="1" dirty="0">
                <a:solidFill>
                  <a:schemeClr val="tx2"/>
                </a:solidFill>
                <a:latin typeface="+mn-lt"/>
              </a:rPr>
              <a:t>Important disclosures under BIR Form No. 1709:</a:t>
            </a:r>
          </a:p>
          <a:p>
            <a:pPr marL="342900" lvl="1" indent="-342900" defTabSz="913943">
              <a:spcAft>
                <a:spcPts val="600"/>
              </a:spcAft>
              <a:buClr>
                <a:srgbClr val="FFE600"/>
              </a:buClr>
              <a:buSzPct val="100000"/>
              <a:buFont typeface="+mj-lt"/>
              <a:buAutoNum type="alphaLcPeriod"/>
            </a:pPr>
            <a:r>
              <a:rPr lang="en-US" sz="1500" dirty="0">
                <a:solidFill>
                  <a:schemeClr val="tx2"/>
                </a:solidFill>
              </a:rPr>
              <a:t>Summary information of RPTs with both foreign and domestic related parties, including nature of transaction, amount of income/expense and tax withheld on income payments to related party (for expenses) and tax withheld by the related party (for receipts);</a:t>
            </a:r>
          </a:p>
          <a:p>
            <a:pPr marL="342900" lvl="1" indent="-342900" defTabSz="913943">
              <a:spcAft>
                <a:spcPts val="600"/>
              </a:spcAft>
              <a:buClr>
                <a:srgbClr val="FFE600"/>
              </a:buClr>
              <a:buSzPct val="100000"/>
              <a:buFont typeface="+mj-lt"/>
              <a:buAutoNum type="alphaLcPeriod"/>
            </a:pPr>
            <a:r>
              <a:rPr lang="en-US" sz="1500" dirty="0">
                <a:solidFill>
                  <a:schemeClr val="tx2"/>
                </a:solidFill>
              </a:rPr>
              <a:t>Details of RPTs per category (e.g., parent, entities with joint control or significant influence over the entity, subsidiaries, associates, among others) such as:</a:t>
            </a:r>
          </a:p>
          <a:p>
            <a:pPr marL="971550" lvl="1" indent="-514350">
              <a:buFont typeface="+mj-lt"/>
              <a:buAutoNum type="romanLcPeriod"/>
            </a:pPr>
            <a:r>
              <a:rPr lang="en-US" sz="1500" dirty="0"/>
              <a:t>for </a:t>
            </a:r>
            <a:r>
              <a:rPr lang="en-US" sz="1500" dirty="0">
                <a:solidFill>
                  <a:schemeClr val="tx2"/>
                </a:solidFill>
              </a:rPr>
              <a:t>transactions other than (ii) below, the amount and outstanding balance, terms and conditions, provisions for doubtful debts and expense recognized; or</a:t>
            </a:r>
          </a:p>
          <a:p>
            <a:pPr marL="971550" lvl="1" indent="-514350">
              <a:buFont typeface="+mj-lt"/>
              <a:buAutoNum type="romanLcPeriod"/>
            </a:pPr>
            <a:r>
              <a:rPr lang="en-US" sz="1500" dirty="0">
                <a:solidFill>
                  <a:schemeClr val="tx2"/>
                </a:solidFill>
              </a:rPr>
              <a:t>for transactions with key management personnel of the entity or its parent, the name of the personnel, address, and amounts paid as employee benefits, post-employment benefits, other long-term benefits, termination benefits, share-based payments, others; </a:t>
            </a:r>
          </a:p>
          <a:p>
            <a:pPr marL="342900" lvl="1" indent="-342900" defTabSz="913943">
              <a:spcBef>
                <a:spcPts val="600"/>
              </a:spcBef>
              <a:spcAft>
                <a:spcPts val="600"/>
              </a:spcAft>
              <a:buClr>
                <a:srgbClr val="FFE600"/>
              </a:buClr>
              <a:buSzPct val="100000"/>
              <a:buFont typeface="+mj-lt"/>
              <a:buAutoNum type="alphaLcPeriod" startAt="3"/>
            </a:pPr>
            <a:r>
              <a:rPr lang="en-US" sz="1500" dirty="0">
                <a:solidFill>
                  <a:schemeClr val="tx2"/>
                </a:solidFill>
              </a:rPr>
              <a:t>Other information such as the business overview of the ultimate parent company and the taxpayer with any changes to its functional profile or ownership structure, any pending tax treaty relief applications and advance pricing agreement (APA) with related parties. </a:t>
            </a:r>
          </a:p>
        </p:txBody>
      </p:sp>
    </p:spTree>
    <p:extLst>
      <p:ext uri="{BB962C8B-B14F-4D97-AF65-F5344CB8AC3E}">
        <p14:creationId xmlns:p14="http://schemas.microsoft.com/office/powerpoint/2010/main" val="1844687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12" name="Title 1">
            <a:extLst>
              <a:ext uri="{FF2B5EF4-FFF2-40B4-BE49-F238E27FC236}">
                <a16:creationId xmlns:a16="http://schemas.microsoft.com/office/drawing/2014/main" id="{DE816028-524F-428B-9504-E36C7E5D6A83}"/>
              </a:ext>
            </a:extLst>
          </p:cNvPr>
          <p:cNvSpPr txBox="1">
            <a:spLocks/>
          </p:cNvSpPr>
          <p:nvPr/>
        </p:nvSpPr>
        <p:spPr>
          <a:xfrm>
            <a:off x="1014325" y="401004"/>
            <a:ext cx="8225316" cy="302324"/>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Revenue Regulations (RR) No. 19-2020</a:t>
            </a:r>
            <a:b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r>
              <a:rPr kumimoji="0" lang="en-US" sz="1799" b="0" i="1"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New BIR Form No. 1709, Replacing Form No. 1702H, Series of 1992</a:t>
            </a:r>
            <a:endParaRPr kumimoji="0" lang="en-US" sz="2397" b="0" i="1"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sp>
        <p:nvSpPr>
          <p:cNvPr id="16" name="Freeform 38">
            <a:extLst>
              <a:ext uri="{FF2B5EF4-FFF2-40B4-BE49-F238E27FC236}">
                <a16:creationId xmlns:a16="http://schemas.microsoft.com/office/drawing/2014/main" id="{26CED953-630E-44BE-8B9E-5743D409DF18}"/>
              </a:ext>
            </a:extLst>
          </p:cNvPr>
          <p:cNvSpPr>
            <a:spLocks noChangeAspect="1" noEditPoints="1"/>
          </p:cNvSpPr>
          <p:nvPr/>
        </p:nvSpPr>
        <p:spPr bwMode="auto">
          <a:xfrm>
            <a:off x="470614" y="1357880"/>
            <a:ext cx="378013" cy="487330"/>
          </a:xfrm>
          <a:custGeom>
            <a:avLst/>
            <a:gdLst>
              <a:gd name="T0" fmla="*/ 2147483647 w 3704"/>
              <a:gd name="T1" fmla="*/ 2147483647 h 4763"/>
              <a:gd name="T2" fmla="*/ 2147483647 w 3704"/>
              <a:gd name="T3" fmla="*/ 2147483647 h 4763"/>
              <a:gd name="T4" fmla="*/ 2147483647 w 3704"/>
              <a:gd name="T5" fmla="*/ 2147483647 h 4763"/>
              <a:gd name="T6" fmla="*/ 2147483647 w 3704"/>
              <a:gd name="T7" fmla="*/ 2147483647 h 4763"/>
              <a:gd name="T8" fmla="*/ 2147483647 w 3704"/>
              <a:gd name="T9" fmla="*/ 2147483647 h 4763"/>
              <a:gd name="T10" fmla="*/ 2147483647 w 3704"/>
              <a:gd name="T11" fmla="*/ 2147483647 h 4763"/>
              <a:gd name="T12" fmla="*/ 2147483647 w 3704"/>
              <a:gd name="T13" fmla="*/ 2147483647 h 4763"/>
              <a:gd name="T14" fmla="*/ 2147483647 w 3704"/>
              <a:gd name="T15" fmla="*/ 2147483647 h 4763"/>
              <a:gd name="T16" fmla="*/ 2147483647 w 3704"/>
              <a:gd name="T17" fmla="*/ 2147483647 h 4763"/>
              <a:gd name="T18" fmla="*/ 2147483647 w 3704"/>
              <a:gd name="T19" fmla="*/ 2147483647 h 4763"/>
              <a:gd name="T20" fmla="*/ 2147483647 w 3704"/>
              <a:gd name="T21" fmla="*/ 2147483647 h 4763"/>
              <a:gd name="T22" fmla="*/ 2147483647 w 3704"/>
              <a:gd name="T23" fmla="*/ 2147483647 h 4763"/>
              <a:gd name="T24" fmla="*/ 2147483647 w 3704"/>
              <a:gd name="T25" fmla="*/ 2147483647 h 4763"/>
              <a:gd name="T26" fmla="*/ 2147483647 w 3704"/>
              <a:gd name="T27" fmla="*/ 2147483647 h 4763"/>
              <a:gd name="T28" fmla="*/ 2147483647 w 3704"/>
              <a:gd name="T29" fmla="*/ 2147483647 h 4763"/>
              <a:gd name="T30" fmla="*/ 2147483647 w 3704"/>
              <a:gd name="T31" fmla="*/ 2147483647 h 4763"/>
              <a:gd name="T32" fmla="*/ 2147483647 w 3704"/>
              <a:gd name="T33" fmla="*/ 2147483647 h 4763"/>
              <a:gd name="T34" fmla="*/ 2147483647 w 3704"/>
              <a:gd name="T35" fmla="*/ 2147483647 h 4763"/>
              <a:gd name="T36" fmla="*/ 2147483647 w 3704"/>
              <a:gd name="T37" fmla="*/ 2147483647 h 4763"/>
              <a:gd name="T38" fmla="*/ 2147483647 w 3704"/>
              <a:gd name="T39" fmla="*/ 2147483647 h 4763"/>
              <a:gd name="T40" fmla="*/ 2147483647 w 3704"/>
              <a:gd name="T41" fmla="*/ 2147483647 h 4763"/>
              <a:gd name="T42" fmla="*/ 2147483647 w 3704"/>
              <a:gd name="T43" fmla="*/ 2147483647 h 4763"/>
              <a:gd name="T44" fmla="*/ 2147483647 w 3704"/>
              <a:gd name="T45" fmla="*/ 2147483647 h 4763"/>
              <a:gd name="T46" fmla="*/ 2147483647 w 3704"/>
              <a:gd name="T47" fmla="*/ 2147483647 h 4763"/>
              <a:gd name="T48" fmla="*/ 2147483647 w 3704"/>
              <a:gd name="T49" fmla="*/ 2147483647 h 4763"/>
              <a:gd name="T50" fmla="*/ 2147483647 w 3704"/>
              <a:gd name="T51" fmla="*/ 2147483647 h 4763"/>
              <a:gd name="T52" fmla="*/ 0 w 3704"/>
              <a:gd name="T53" fmla="*/ 2147483647 h 4763"/>
              <a:gd name="T54" fmla="*/ 0 w 3704"/>
              <a:gd name="T55" fmla="*/ 2147483647 h 4763"/>
              <a:gd name="T56" fmla="*/ 2147483647 w 3704"/>
              <a:gd name="T57" fmla="*/ 2147483647 h 4763"/>
              <a:gd name="T58" fmla="*/ 2147483647 w 3704"/>
              <a:gd name="T59" fmla="*/ 2147483647 h 4763"/>
              <a:gd name="T60" fmla="*/ 2147483647 w 3704"/>
              <a:gd name="T61" fmla="*/ 2147483647 h 4763"/>
              <a:gd name="T62" fmla="*/ 2147483647 w 3704"/>
              <a:gd name="T63" fmla="*/ 2147483647 h 4763"/>
              <a:gd name="T64" fmla="*/ 2147483647 w 3704"/>
              <a:gd name="T65" fmla="*/ 2147483647 h 4763"/>
              <a:gd name="T66" fmla="*/ 2147483647 w 3704"/>
              <a:gd name="T67" fmla="*/ 2147483647 h 4763"/>
              <a:gd name="T68" fmla="*/ 2147483647 w 3704"/>
              <a:gd name="T69" fmla="*/ 2147483647 h 4763"/>
              <a:gd name="T70" fmla="*/ 2147483647 w 3704"/>
              <a:gd name="T71" fmla="*/ 2147483647 h 4763"/>
              <a:gd name="T72" fmla="*/ 2147483647 w 3704"/>
              <a:gd name="T73" fmla="*/ 2147483647 h 4763"/>
              <a:gd name="T74" fmla="*/ 2147483647 w 3704"/>
              <a:gd name="T75" fmla="*/ 2147483647 h 4763"/>
              <a:gd name="T76" fmla="*/ 2147483647 w 3704"/>
              <a:gd name="T77" fmla="*/ 2147483647 h 4763"/>
              <a:gd name="T78" fmla="*/ 2147483647 w 3704"/>
              <a:gd name="T79" fmla="*/ 2147483647 h 4763"/>
              <a:gd name="T80" fmla="*/ 2147483647 w 3704"/>
              <a:gd name="T81" fmla="*/ 2147483647 h 4763"/>
              <a:gd name="T82" fmla="*/ 2147483647 w 3704"/>
              <a:gd name="T83" fmla="*/ 2147483647 h 4763"/>
              <a:gd name="T84" fmla="*/ 2147483647 w 3704"/>
              <a:gd name="T85" fmla="*/ 2147483647 h 4763"/>
              <a:gd name="T86" fmla="*/ 2147483647 w 3704"/>
              <a:gd name="T87" fmla="*/ 2147483647 h 4763"/>
              <a:gd name="T88" fmla="*/ 2147483647 w 3704"/>
              <a:gd name="T89" fmla="*/ 2147483647 h 4763"/>
              <a:gd name="T90" fmla="*/ 2147483647 w 3704"/>
              <a:gd name="T91" fmla="*/ 2147483647 h 4763"/>
              <a:gd name="T92" fmla="*/ 2147483647 w 3704"/>
              <a:gd name="T93" fmla="*/ 2147483647 h 4763"/>
              <a:gd name="T94" fmla="*/ 2147483647 w 3704"/>
              <a:gd name="T95" fmla="*/ 2147483647 h 4763"/>
              <a:gd name="T96" fmla="*/ 2147483647 w 3704"/>
              <a:gd name="T97" fmla="*/ 2147483647 h 4763"/>
              <a:gd name="T98" fmla="*/ 2147483647 w 3704"/>
              <a:gd name="T99" fmla="*/ 2147483647 h 4763"/>
              <a:gd name="T100" fmla="*/ 2147483647 w 3704"/>
              <a:gd name="T101" fmla="*/ 0 h 4763"/>
              <a:gd name="T102" fmla="*/ 2147483647 w 3704"/>
              <a:gd name="T103" fmla="*/ 0 h 4763"/>
              <a:gd name="T104" fmla="*/ 2147483647 w 3704"/>
              <a:gd name="T105" fmla="*/ 2147483647 h 4763"/>
              <a:gd name="T106" fmla="*/ 2147483647 w 3704"/>
              <a:gd name="T107" fmla="*/ 2147483647 h 4763"/>
              <a:gd name="T108" fmla="*/ 2147483647 w 3704"/>
              <a:gd name="T109" fmla="*/ 2147483647 h 4763"/>
              <a:gd name="T110" fmla="*/ 2147483647 w 3704"/>
              <a:gd name="T111" fmla="*/ 2147483647 h 4763"/>
              <a:gd name="T112" fmla="*/ 2147483647 w 3704"/>
              <a:gd name="T113" fmla="*/ 2147483647 h 4763"/>
              <a:gd name="T114" fmla="*/ 2147483647 w 3704"/>
              <a:gd name="T115" fmla="*/ 2147483647 h 4763"/>
              <a:gd name="T116" fmla="*/ 2147483647 w 3704"/>
              <a:gd name="T117" fmla="*/ 2147483647 h 4763"/>
              <a:gd name="T118" fmla="*/ 2147483647 w 3704"/>
              <a:gd name="T119" fmla="*/ 2147483647 h 47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704"/>
              <a:gd name="T181" fmla="*/ 0 h 4763"/>
              <a:gd name="T182" fmla="*/ 3704 w 3704"/>
              <a:gd name="T183" fmla="*/ 4763 h 47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704" h="4763">
                <a:moveTo>
                  <a:pt x="577" y="554"/>
                </a:moveTo>
                <a:lnTo>
                  <a:pt x="577" y="337"/>
                </a:lnTo>
                <a:lnTo>
                  <a:pt x="3327" y="337"/>
                </a:lnTo>
                <a:lnTo>
                  <a:pt x="3327" y="4213"/>
                </a:lnTo>
                <a:lnTo>
                  <a:pt x="3074" y="4213"/>
                </a:lnTo>
                <a:lnTo>
                  <a:pt x="3074" y="4115"/>
                </a:lnTo>
                <a:lnTo>
                  <a:pt x="3229" y="4115"/>
                </a:lnTo>
                <a:lnTo>
                  <a:pt x="3229" y="435"/>
                </a:lnTo>
                <a:lnTo>
                  <a:pt x="675" y="435"/>
                </a:lnTo>
                <a:lnTo>
                  <a:pt x="675" y="554"/>
                </a:lnTo>
                <a:lnTo>
                  <a:pt x="577" y="554"/>
                </a:lnTo>
                <a:close/>
                <a:moveTo>
                  <a:pt x="528" y="3793"/>
                </a:moveTo>
                <a:lnTo>
                  <a:pt x="2020" y="3793"/>
                </a:lnTo>
                <a:lnTo>
                  <a:pt x="2020" y="3890"/>
                </a:lnTo>
                <a:lnTo>
                  <a:pt x="528" y="3890"/>
                </a:lnTo>
                <a:lnTo>
                  <a:pt x="528" y="3793"/>
                </a:lnTo>
                <a:close/>
                <a:moveTo>
                  <a:pt x="2685" y="1426"/>
                </a:moveTo>
                <a:lnTo>
                  <a:pt x="2198" y="945"/>
                </a:lnTo>
                <a:lnTo>
                  <a:pt x="2198" y="1426"/>
                </a:lnTo>
                <a:lnTo>
                  <a:pt x="2685" y="1426"/>
                </a:lnTo>
                <a:close/>
                <a:moveTo>
                  <a:pt x="195" y="849"/>
                </a:moveTo>
                <a:lnTo>
                  <a:pt x="195" y="4568"/>
                </a:lnTo>
                <a:lnTo>
                  <a:pt x="2768" y="4568"/>
                </a:lnTo>
                <a:lnTo>
                  <a:pt x="2769" y="1718"/>
                </a:lnTo>
                <a:lnTo>
                  <a:pt x="2964" y="1718"/>
                </a:lnTo>
                <a:lnTo>
                  <a:pt x="2962" y="4763"/>
                </a:lnTo>
                <a:lnTo>
                  <a:pt x="0" y="4763"/>
                </a:lnTo>
                <a:lnTo>
                  <a:pt x="0" y="654"/>
                </a:lnTo>
                <a:lnTo>
                  <a:pt x="2190" y="654"/>
                </a:lnTo>
                <a:lnTo>
                  <a:pt x="2965" y="1428"/>
                </a:lnTo>
                <a:lnTo>
                  <a:pt x="2964" y="1621"/>
                </a:lnTo>
                <a:lnTo>
                  <a:pt x="2003" y="1621"/>
                </a:lnTo>
                <a:lnTo>
                  <a:pt x="2003" y="849"/>
                </a:lnTo>
                <a:lnTo>
                  <a:pt x="195" y="849"/>
                </a:lnTo>
                <a:close/>
                <a:moveTo>
                  <a:pt x="528" y="2209"/>
                </a:moveTo>
                <a:lnTo>
                  <a:pt x="2434" y="2209"/>
                </a:lnTo>
                <a:lnTo>
                  <a:pt x="2434" y="2306"/>
                </a:lnTo>
                <a:lnTo>
                  <a:pt x="528" y="2306"/>
                </a:lnTo>
                <a:lnTo>
                  <a:pt x="528" y="2209"/>
                </a:lnTo>
                <a:close/>
                <a:moveTo>
                  <a:pt x="528" y="2737"/>
                </a:moveTo>
                <a:lnTo>
                  <a:pt x="2434" y="2737"/>
                </a:lnTo>
                <a:lnTo>
                  <a:pt x="2434" y="2834"/>
                </a:lnTo>
                <a:lnTo>
                  <a:pt x="528" y="2834"/>
                </a:lnTo>
                <a:lnTo>
                  <a:pt x="528" y="2737"/>
                </a:lnTo>
                <a:close/>
                <a:moveTo>
                  <a:pt x="528" y="3265"/>
                </a:moveTo>
                <a:lnTo>
                  <a:pt x="2434" y="3265"/>
                </a:lnTo>
                <a:lnTo>
                  <a:pt x="2434" y="3363"/>
                </a:lnTo>
                <a:lnTo>
                  <a:pt x="528" y="3363"/>
                </a:lnTo>
                <a:lnTo>
                  <a:pt x="528" y="3265"/>
                </a:lnTo>
                <a:close/>
                <a:moveTo>
                  <a:pt x="964" y="218"/>
                </a:moveTo>
                <a:lnTo>
                  <a:pt x="964" y="0"/>
                </a:lnTo>
                <a:lnTo>
                  <a:pt x="3704" y="0"/>
                </a:lnTo>
                <a:lnTo>
                  <a:pt x="3704" y="3896"/>
                </a:lnTo>
                <a:lnTo>
                  <a:pt x="3452" y="3896"/>
                </a:lnTo>
                <a:lnTo>
                  <a:pt x="3452" y="3799"/>
                </a:lnTo>
                <a:lnTo>
                  <a:pt x="3607" y="3799"/>
                </a:lnTo>
                <a:lnTo>
                  <a:pt x="3607" y="97"/>
                </a:lnTo>
                <a:lnTo>
                  <a:pt x="1062" y="97"/>
                </a:lnTo>
                <a:lnTo>
                  <a:pt x="1062" y="218"/>
                </a:lnTo>
                <a:lnTo>
                  <a:pt x="964" y="218"/>
                </a:lnTo>
                <a:close/>
              </a:path>
            </a:pathLst>
          </a:custGeom>
          <a:solidFill>
            <a:srgbClr val="FFE600"/>
          </a:solidFill>
          <a:ln w="9525">
            <a:noFill/>
            <a:round/>
            <a:headEnd/>
            <a:tailEnd/>
          </a:ln>
        </p:spPr>
        <p:txBody>
          <a:bodyPr/>
          <a:lstStyle/>
          <a:p>
            <a:endParaRPr lang="de-DE" sz="1499">
              <a:solidFill>
                <a:schemeClr val="tx2"/>
              </a:solidFill>
              <a:latin typeface="Arial"/>
            </a:endParaRPr>
          </a:p>
        </p:txBody>
      </p:sp>
      <p:sp>
        <p:nvSpPr>
          <p:cNvPr id="9" name="TextBox 8">
            <a:extLst>
              <a:ext uri="{FF2B5EF4-FFF2-40B4-BE49-F238E27FC236}">
                <a16:creationId xmlns:a16="http://schemas.microsoft.com/office/drawing/2014/main" id="{F1EC3DCE-301B-48ED-B18B-4C71145B2180}"/>
              </a:ext>
            </a:extLst>
          </p:cNvPr>
          <p:cNvSpPr txBox="1"/>
          <p:nvPr/>
        </p:nvSpPr>
        <p:spPr>
          <a:xfrm>
            <a:off x="1062453" y="1066740"/>
            <a:ext cx="8798316" cy="2814597"/>
          </a:xfrm>
          <a:prstGeom prst="rect">
            <a:avLst/>
          </a:prstGeom>
          <a:noFill/>
        </p:spPr>
        <p:txBody>
          <a:bodyPr wrap="square" lIns="0" tIns="36557" rIns="0" bIns="0" rtlCol="0">
            <a:spAutoFit/>
          </a:bodyPr>
          <a:lstStyle>
            <a:defPPr>
              <a:defRPr lang="en-US"/>
            </a:defPPr>
            <a:lvl1pPr defTabSz="913943">
              <a:lnSpc>
                <a:spcPct val="85000"/>
              </a:lnSpc>
              <a:spcAft>
                <a:spcPts val="600"/>
              </a:spcAft>
              <a:buClr>
                <a:srgbClr val="FFE600"/>
              </a:buClr>
              <a:buSzPct val="70000"/>
              <a:defRPr sz="1799">
                <a:solidFill>
                  <a:srgbClr val="FFFFFF"/>
                </a:solidFill>
                <a:latin typeface="EYInterstate Light" panose="02000506000000020004" pitchFamily="2" charset="0"/>
              </a:defRPr>
            </a:lvl1pPr>
          </a:lstStyle>
          <a:p>
            <a:pPr>
              <a:buSzPct val="100000"/>
            </a:pPr>
            <a:endParaRPr lang="en-US" sz="1500" b="1" dirty="0">
              <a:solidFill>
                <a:schemeClr val="tx2"/>
              </a:solidFill>
            </a:endParaRPr>
          </a:p>
          <a:p>
            <a:pPr>
              <a:buSzPct val="100000"/>
            </a:pPr>
            <a:r>
              <a:rPr lang="en-US" sz="1500" b="1" dirty="0">
                <a:solidFill>
                  <a:schemeClr val="tx2"/>
                </a:solidFill>
              </a:rPr>
              <a:t>Required attachments to BIR Form No. 1709 are:</a:t>
            </a:r>
          </a:p>
          <a:p>
            <a:pPr marL="342900" lvl="1" indent="-342900" defTabSz="913943">
              <a:spcAft>
                <a:spcPts val="600"/>
              </a:spcAft>
              <a:buClr>
                <a:srgbClr val="FFE600"/>
              </a:buClr>
              <a:buSzPct val="100000"/>
              <a:buFont typeface="+mj-lt"/>
              <a:buAutoNum type="alphaLcPeriod"/>
            </a:pPr>
            <a:r>
              <a:rPr lang="en-US" sz="1500" dirty="0">
                <a:solidFill>
                  <a:schemeClr val="tx2"/>
                </a:solidFill>
                <a:latin typeface="EYInterstate Light" panose="02000506000000020004" pitchFamily="2" charset="0"/>
              </a:rPr>
              <a:t>Certified true copy of the relevant contracts or proof of transaction;</a:t>
            </a:r>
          </a:p>
          <a:p>
            <a:pPr marL="342900" lvl="1" indent="-342900" defTabSz="913943">
              <a:spcAft>
                <a:spcPts val="600"/>
              </a:spcAft>
              <a:buClr>
                <a:srgbClr val="FFE600"/>
              </a:buClr>
              <a:buSzPct val="100000"/>
              <a:buFont typeface="+mj-lt"/>
              <a:buAutoNum type="alphaLcPeriod"/>
            </a:pPr>
            <a:r>
              <a:rPr lang="en-US" sz="1500" dirty="0">
                <a:solidFill>
                  <a:schemeClr val="tx2"/>
                </a:solidFill>
                <a:latin typeface="EYInterstate Light" panose="02000506000000020004" pitchFamily="2" charset="0"/>
              </a:rPr>
              <a:t>Withholding tax returns and the corresponding proof of payment of taxes withheld and remitted to the BIR;</a:t>
            </a:r>
          </a:p>
          <a:p>
            <a:pPr marL="342900" lvl="1" indent="-342900" defTabSz="913943">
              <a:spcAft>
                <a:spcPts val="600"/>
              </a:spcAft>
              <a:buClr>
                <a:srgbClr val="FFE600"/>
              </a:buClr>
              <a:buSzPct val="100000"/>
              <a:buFont typeface="+mj-lt"/>
              <a:buAutoNum type="alphaLcPeriod"/>
            </a:pPr>
            <a:r>
              <a:rPr lang="en-US" sz="1500" dirty="0">
                <a:solidFill>
                  <a:schemeClr val="tx2"/>
                </a:solidFill>
                <a:latin typeface="EYInterstate Light" panose="02000506000000020004" pitchFamily="2" charset="0"/>
              </a:rPr>
              <a:t>Proof of payment of foreign taxes or ruling duly issued by the foreign tax authority where the other party is a resident;</a:t>
            </a:r>
          </a:p>
          <a:p>
            <a:pPr marL="342900" lvl="1" indent="-342900" defTabSz="913943">
              <a:spcAft>
                <a:spcPts val="600"/>
              </a:spcAft>
              <a:buClr>
                <a:srgbClr val="FFE600"/>
              </a:buClr>
              <a:buSzPct val="100000"/>
              <a:buFont typeface="+mj-lt"/>
              <a:buAutoNum type="alphaLcPeriod"/>
            </a:pPr>
            <a:r>
              <a:rPr lang="en-US" sz="1500" dirty="0">
                <a:solidFill>
                  <a:schemeClr val="tx2"/>
                </a:solidFill>
                <a:latin typeface="EYInterstate Light" panose="02000506000000020004" pitchFamily="2" charset="0"/>
              </a:rPr>
              <a:t>Certified true copy of Advanced Pricing Agreement, </a:t>
            </a:r>
            <a:r>
              <a:rPr lang="en-US" sz="1500" i="1" dirty="0">
                <a:solidFill>
                  <a:schemeClr val="tx2"/>
                </a:solidFill>
                <a:latin typeface="EYInterstate Light" panose="02000506000000020004" pitchFamily="2" charset="0"/>
              </a:rPr>
              <a:t>if any</a:t>
            </a:r>
            <a:r>
              <a:rPr lang="en-US" sz="1500" dirty="0">
                <a:solidFill>
                  <a:schemeClr val="tx2"/>
                </a:solidFill>
                <a:latin typeface="EYInterstate Light" panose="02000506000000020004" pitchFamily="2" charset="0"/>
              </a:rPr>
              <a:t>; and</a:t>
            </a:r>
          </a:p>
          <a:p>
            <a:pPr marL="342900" lvl="1" indent="-342900" defTabSz="913943">
              <a:spcAft>
                <a:spcPts val="600"/>
              </a:spcAft>
              <a:buClr>
                <a:srgbClr val="FFE600"/>
              </a:buClr>
              <a:buSzPct val="100000"/>
              <a:buFont typeface="+mj-lt"/>
              <a:buAutoNum type="alphaLcPeriod"/>
            </a:pPr>
            <a:r>
              <a:rPr lang="en-US" sz="1500" b="1" u="sng" dirty="0">
                <a:solidFill>
                  <a:schemeClr val="tx2"/>
                </a:solidFill>
                <a:latin typeface="EYInterstate Light" panose="02000506000000020004" pitchFamily="2" charset="0"/>
              </a:rPr>
              <a:t>Any transfer pricing documentation</a:t>
            </a:r>
            <a:r>
              <a:rPr lang="en-US" sz="1500" dirty="0">
                <a:solidFill>
                  <a:schemeClr val="tx2"/>
                </a:solidFill>
                <a:latin typeface="EYInterstate Light" panose="02000506000000020004" pitchFamily="2" charset="0"/>
              </a:rPr>
              <a:t>.</a:t>
            </a:r>
          </a:p>
          <a:p>
            <a:pPr>
              <a:lnSpc>
                <a:spcPct val="100000"/>
              </a:lnSpc>
            </a:pPr>
            <a:r>
              <a:rPr lang="en-US" sz="1500" dirty="0">
                <a:solidFill>
                  <a:schemeClr val="tx2"/>
                </a:solidFill>
              </a:rPr>
              <a:t> </a:t>
            </a:r>
          </a:p>
        </p:txBody>
      </p:sp>
      <p:sp>
        <p:nvSpPr>
          <p:cNvPr id="11" name="Freeform 51">
            <a:extLst>
              <a:ext uri="{FF2B5EF4-FFF2-40B4-BE49-F238E27FC236}">
                <a16:creationId xmlns:a16="http://schemas.microsoft.com/office/drawing/2014/main" id="{329C6CF7-355C-498C-A5D7-54D79B42451F}"/>
              </a:ext>
            </a:extLst>
          </p:cNvPr>
          <p:cNvSpPr>
            <a:spLocks noChangeAspect="1" noEditPoints="1"/>
          </p:cNvSpPr>
          <p:nvPr/>
        </p:nvSpPr>
        <p:spPr bwMode="auto">
          <a:xfrm>
            <a:off x="470614" y="3995378"/>
            <a:ext cx="313821" cy="313820"/>
          </a:xfrm>
          <a:custGeom>
            <a:avLst/>
            <a:gdLst>
              <a:gd name="T0" fmla="*/ 2147483647 w 4764"/>
              <a:gd name="T1" fmla="*/ 2147483647 h 4763"/>
              <a:gd name="T2" fmla="*/ 2147483647 w 4764"/>
              <a:gd name="T3" fmla="*/ 2147483647 h 4763"/>
              <a:gd name="T4" fmla="*/ 2147483647 w 4764"/>
              <a:gd name="T5" fmla="*/ 2147483647 h 4763"/>
              <a:gd name="T6" fmla="*/ 2147483647 w 4764"/>
              <a:gd name="T7" fmla="*/ 2147483647 h 4763"/>
              <a:gd name="T8" fmla="*/ 2147483647 w 4764"/>
              <a:gd name="T9" fmla="*/ 2147483647 h 4763"/>
              <a:gd name="T10" fmla="*/ 2147483647 w 4764"/>
              <a:gd name="T11" fmla="*/ 2147483647 h 4763"/>
              <a:gd name="T12" fmla="*/ 2147483647 w 4764"/>
              <a:gd name="T13" fmla="*/ 2147483647 h 4763"/>
              <a:gd name="T14" fmla="*/ 2147483647 w 4764"/>
              <a:gd name="T15" fmla="*/ 2147483647 h 4763"/>
              <a:gd name="T16" fmla="*/ 2147483647 w 4764"/>
              <a:gd name="T17" fmla="*/ 2147483647 h 4763"/>
              <a:gd name="T18" fmla="*/ 2147483647 w 4764"/>
              <a:gd name="T19" fmla="*/ 2147483647 h 4763"/>
              <a:gd name="T20" fmla="*/ 2147483647 w 4764"/>
              <a:gd name="T21" fmla="*/ 2147483647 h 4763"/>
              <a:gd name="T22" fmla="*/ 2147483647 w 4764"/>
              <a:gd name="T23" fmla="*/ 2147483647 h 4763"/>
              <a:gd name="T24" fmla="*/ 2147483647 w 4764"/>
              <a:gd name="T25" fmla="*/ 2147483647 h 4763"/>
              <a:gd name="T26" fmla="*/ 2147483647 w 4764"/>
              <a:gd name="T27" fmla="*/ 2147483647 h 4763"/>
              <a:gd name="T28" fmla="*/ 2147483647 w 4764"/>
              <a:gd name="T29" fmla="*/ 2147483647 h 4763"/>
              <a:gd name="T30" fmla="*/ 2147483647 w 4764"/>
              <a:gd name="T31" fmla="*/ 2147483647 h 4763"/>
              <a:gd name="T32" fmla="*/ 2147483647 w 4764"/>
              <a:gd name="T33" fmla="*/ 2147483647 h 4763"/>
              <a:gd name="T34" fmla="*/ 2147483647 w 4764"/>
              <a:gd name="T35" fmla="*/ 2147483647 h 4763"/>
              <a:gd name="T36" fmla="*/ 2147483647 w 4764"/>
              <a:gd name="T37" fmla="*/ 2147483647 h 4763"/>
              <a:gd name="T38" fmla="*/ 2147483647 w 4764"/>
              <a:gd name="T39" fmla="*/ 2147483647 h 4763"/>
              <a:gd name="T40" fmla="*/ 2147483647 w 4764"/>
              <a:gd name="T41" fmla="*/ 2147483647 h 4763"/>
              <a:gd name="T42" fmla="*/ 2147483647 w 4764"/>
              <a:gd name="T43" fmla="*/ 2147483647 h 4763"/>
              <a:gd name="T44" fmla="*/ 2147483647 w 4764"/>
              <a:gd name="T45" fmla="*/ 2147483647 h 4763"/>
              <a:gd name="T46" fmla="*/ 2147483647 w 4764"/>
              <a:gd name="T47" fmla="*/ 2147483647 h 4763"/>
              <a:gd name="T48" fmla="*/ 2147483647 w 4764"/>
              <a:gd name="T49" fmla="*/ 2147483647 h 4763"/>
              <a:gd name="T50" fmla="*/ 2147483647 w 4764"/>
              <a:gd name="T51" fmla="*/ 2147483647 h 4763"/>
              <a:gd name="T52" fmla="*/ 2147483647 w 4764"/>
              <a:gd name="T53" fmla="*/ 2147483647 h 4763"/>
              <a:gd name="T54" fmla="*/ 2147483647 w 4764"/>
              <a:gd name="T55" fmla="*/ 2147483647 h 4763"/>
              <a:gd name="T56" fmla="*/ 2147483647 w 4764"/>
              <a:gd name="T57" fmla="*/ 2147483647 h 4763"/>
              <a:gd name="T58" fmla="*/ 2147483647 w 4764"/>
              <a:gd name="T59" fmla="*/ 2147483647 h 4763"/>
              <a:gd name="T60" fmla="*/ 2147483647 w 4764"/>
              <a:gd name="T61" fmla="*/ 2147483647 h 4763"/>
              <a:gd name="T62" fmla="*/ 2147483647 w 4764"/>
              <a:gd name="T63" fmla="*/ 2147483647 h 4763"/>
              <a:gd name="T64" fmla="*/ 2147483647 w 4764"/>
              <a:gd name="T65" fmla="*/ 2147483647 h 4763"/>
              <a:gd name="T66" fmla="*/ 2147483647 w 4764"/>
              <a:gd name="T67" fmla="*/ 2147483647 h 4763"/>
              <a:gd name="T68" fmla="*/ 2147483647 w 4764"/>
              <a:gd name="T69" fmla="*/ 2147483647 h 4763"/>
              <a:gd name="T70" fmla="*/ 2147483647 w 4764"/>
              <a:gd name="T71" fmla="*/ 2147483647 h 4763"/>
              <a:gd name="T72" fmla="*/ 2147483647 w 4764"/>
              <a:gd name="T73" fmla="*/ 2147483647 h 4763"/>
              <a:gd name="T74" fmla="*/ 2147483647 w 4764"/>
              <a:gd name="T75" fmla="*/ 2147483647 h 4763"/>
              <a:gd name="T76" fmla="*/ 2147483647 w 4764"/>
              <a:gd name="T77" fmla="*/ 2147483647 h 4763"/>
              <a:gd name="T78" fmla="*/ 2147483647 w 4764"/>
              <a:gd name="T79" fmla="*/ 2147483647 h 4763"/>
              <a:gd name="T80" fmla="*/ 2147483647 w 4764"/>
              <a:gd name="T81" fmla="*/ 2147483647 h 4763"/>
              <a:gd name="T82" fmla="*/ 2147483647 w 4764"/>
              <a:gd name="T83" fmla="*/ 2147483647 h 4763"/>
              <a:gd name="T84" fmla="*/ 2147483647 w 4764"/>
              <a:gd name="T85" fmla="*/ 2147483647 h 4763"/>
              <a:gd name="T86" fmla="*/ 2147483647 w 4764"/>
              <a:gd name="T87" fmla="*/ 2147483647 h 4763"/>
              <a:gd name="T88" fmla="*/ 2147483647 w 4764"/>
              <a:gd name="T89" fmla="*/ 2147483647 h 4763"/>
              <a:gd name="T90" fmla="*/ 2147483647 w 4764"/>
              <a:gd name="T91" fmla="*/ 2147483647 h 4763"/>
              <a:gd name="T92" fmla="*/ 2147483647 w 4764"/>
              <a:gd name="T93" fmla="*/ 2147483647 h 4763"/>
              <a:gd name="T94" fmla="*/ 2147483647 w 4764"/>
              <a:gd name="T95" fmla="*/ 2147483647 h 4763"/>
              <a:gd name="T96" fmla="*/ 2147483647 w 4764"/>
              <a:gd name="T97" fmla="*/ 2147483647 h 4763"/>
              <a:gd name="T98" fmla="*/ 2147483647 w 4764"/>
              <a:gd name="T99" fmla="*/ 2147483647 h 4763"/>
              <a:gd name="T100" fmla="*/ 2147483647 w 4764"/>
              <a:gd name="T101" fmla="*/ 2147483647 h 4763"/>
              <a:gd name="T102" fmla="*/ 2147483647 w 4764"/>
              <a:gd name="T103" fmla="*/ 2147483647 h 4763"/>
              <a:gd name="T104" fmla="*/ 2147483647 w 4764"/>
              <a:gd name="T105" fmla="*/ 2147483647 h 4763"/>
              <a:gd name="T106" fmla="*/ 2147483647 w 4764"/>
              <a:gd name="T107" fmla="*/ 2147483647 h 4763"/>
              <a:gd name="T108" fmla="*/ 2147483647 w 4764"/>
              <a:gd name="T109" fmla="*/ 2147483647 h 4763"/>
              <a:gd name="T110" fmla="*/ 2147483647 w 4764"/>
              <a:gd name="T111" fmla="*/ 2147483647 h 4763"/>
              <a:gd name="T112" fmla="*/ 2147483647 w 4764"/>
              <a:gd name="T113" fmla="*/ 2147483647 h 4763"/>
              <a:gd name="T114" fmla="*/ 2147483647 w 4764"/>
              <a:gd name="T115" fmla="*/ 2147483647 h 4763"/>
              <a:gd name="T116" fmla="*/ 2147483647 w 4764"/>
              <a:gd name="T117" fmla="*/ 2147483647 h 47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764"/>
              <a:gd name="T178" fmla="*/ 0 h 4763"/>
              <a:gd name="T179" fmla="*/ 4764 w 4764"/>
              <a:gd name="T180" fmla="*/ 4763 h 47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764" h="4763">
                <a:moveTo>
                  <a:pt x="4755" y="2384"/>
                </a:moveTo>
                <a:lnTo>
                  <a:pt x="4755" y="2384"/>
                </a:lnTo>
                <a:lnTo>
                  <a:pt x="4755" y="2323"/>
                </a:lnTo>
                <a:lnTo>
                  <a:pt x="4753" y="2261"/>
                </a:lnTo>
                <a:lnTo>
                  <a:pt x="4747" y="2200"/>
                </a:lnTo>
                <a:lnTo>
                  <a:pt x="4742" y="2139"/>
                </a:lnTo>
                <a:lnTo>
                  <a:pt x="4736" y="2080"/>
                </a:lnTo>
                <a:lnTo>
                  <a:pt x="4727" y="2019"/>
                </a:lnTo>
                <a:lnTo>
                  <a:pt x="4718" y="1960"/>
                </a:lnTo>
                <a:lnTo>
                  <a:pt x="4705" y="1902"/>
                </a:lnTo>
                <a:lnTo>
                  <a:pt x="4692" y="1844"/>
                </a:lnTo>
                <a:lnTo>
                  <a:pt x="4679" y="1785"/>
                </a:lnTo>
                <a:lnTo>
                  <a:pt x="4663" y="1728"/>
                </a:lnTo>
                <a:lnTo>
                  <a:pt x="4646" y="1673"/>
                </a:lnTo>
                <a:lnTo>
                  <a:pt x="4628" y="1616"/>
                </a:lnTo>
                <a:lnTo>
                  <a:pt x="4607" y="1561"/>
                </a:lnTo>
                <a:lnTo>
                  <a:pt x="4587" y="1507"/>
                </a:lnTo>
                <a:lnTo>
                  <a:pt x="4565" y="1452"/>
                </a:lnTo>
                <a:lnTo>
                  <a:pt x="4337" y="1680"/>
                </a:lnTo>
                <a:lnTo>
                  <a:pt x="4366" y="1763"/>
                </a:lnTo>
                <a:lnTo>
                  <a:pt x="4390" y="1848"/>
                </a:lnTo>
                <a:lnTo>
                  <a:pt x="4412" y="1935"/>
                </a:lnTo>
                <a:lnTo>
                  <a:pt x="4429" y="2023"/>
                </a:lnTo>
                <a:lnTo>
                  <a:pt x="4443" y="2112"/>
                </a:lnTo>
                <a:lnTo>
                  <a:pt x="4453" y="2202"/>
                </a:lnTo>
                <a:lnTo>
                  <a:pt x="4458" y="2292"/>
                </a:lnTo>
                <a:lnTo>
                  <a:pt x="4460" y="2384"/>
                </a:lnTo>
                <a:lnTo>
                  <a:pt x="4460" y="2452"/>
                </a:lnTo>
                <a:lnTo>
                  <a:pt x="4456" y="2521"/>
                </a:lnTo>
                <a:lnTo>
                  <a:pt x="4451" y="2587"/>
                </a:lnTo>
                <a:lnTo>
                  <a:pt x="4443" y="2653"/>
                </a:lnTo>
                <a:lnTo>
                  <a:pt x="4434" y="2720"/>
                </a:lnTo>
                <a:lnTo>
                  <a:pt x="4423" y="2784"/>
                </a:lnTo>
                <a:lnTo>
                  <a:pt x="4408" y="2847"/>
                </a:lnTo>
                <a:lnTo>
                  <a:pt x="4394" y="2911"/>
                </a:lnTo>
                <a:lnTo>
                  <a:pt x="4375" y="2974"/>
                </a:lnTo>
                <a:lnTo>
                  <a:pt x="4357" y="3035"/>
                </a:lnTo>
                <a:lnTo>
                  <a:pt x="4335" y="3095"/>
                </a:lnTo>
                <a:lnTo>
                  <a:pt x="4313" y="3156"/>
                </a:lnTo>
                <a:lnTo>
                  <a:pt x="4287" y="3215"/>
                </a:lnTo>
                <a:lnTo>
                  <a:pt x="4261" y="3274"/>
                </a:lnTo>
                <a:lnTo>
                  <a:pt x="4232" y="3331"/>
                </a:lnTo>
                <a:lnTo>
                  <a:pt x="4202" y="3387"/>
                </a:lnTo>
                <a:lnTo>
                  <a:pt x="3198" y="2382"/>
                </a:lnTo>
                <a:lnTo>
                  <a:pt x="4764" y="816"/>
                </a:lnTo>
                <a:lnTo>
                  <a:pt x="3946" y="0"/>
                </a:lnTo>
                <a:lnTo>
                  <a:pt x="3594" y="352"/>
                </a:lnTo>
                <a:lnTo>
                  <a:pt x="3515" y="308"/>
                </a:lnTo>
                <a:lnTo>
                  <a:pt x="3434" y="265"/>
                </a:lnTo>
                <a:lnTo>
                  <a:pt x="3375" y="238"/>
                </a:lnTo>
                <a:lnTo>
                  <a:pt x="3314" y="210"/>
                </a:lnTo>
                <a:lnTo>
                  <a:pt x="3253" y="186"/>
                </a:lnTo>
                <a:lnTo>
                  <a:pt x="3193" y="162"/>
                </a:lnTo>
                <a:lnTo>
                  <a:pt x="3130" y="140"/>
                </a:lnTo>
                <a:lnTo>
                  <a:pt x="3065" y="122"/>
                </a:lnTo>
                <a:lnTo>
                  <a:pt x="3001" y="103"/>
                </a:lnTo>
                <a:lnTo>
                  <a:pt x="2937" y="87"/>
                </a:lnTo>
                <a:lnTo>
                  <a:pt x="2872" y="72"/>
                </a:lnTo>
                <a:lnTo>
                  <a:pt x="2806" y="61"/>
                </a:lnTo>
                <a:lnTo>
                  <a:pt x="2738" y="50"/>
                </a:lnTo>
                <a:lnTo>
                  <a:pt x="2671" y="41"/>
                </a:lnTo>
                <a:lnTo>
                  <a:pt x="2603" y="33"/>
                </a:lnTo>
                <a:lnTo>
                  <a:pt x="2535" y="28"/>
                </a:lnTo>
                <a:lnTo>
                  <a:pt x="2465" y="26"/>
                </a:lnTo>
                <a:lnTo>
                  <a:pt x="2395" y="24"/>
                </a:lnTo>
                <a:lnTo>
                  <a:pt x="2334" y="26"/>
                </a:lnTo>
                <a:lnTo>
                  <a:pt x="2271" y="28"/>
                </a:lnTo>
                <a:lnTo>
                  <a:pt x="2211" y="31"/>
                </a:lnTo>
                <a:lnTo>
                  <a:pt x="2150" y="37"/>
                </a:lnTo>
                <a:lnTo>
                  <a:pt x="2089" y="44"/>
                </a:lnTo>
                <a:lnTo>
                  <a:pt x="2030" y="53"/>
                </a:lnTo>
                <a:lnTo>
                  <a:pt x="1971" y="63"/>
                </a:lnTo>
                <a:lnTo>
                  <a:pt x="1912" y="74"/>
                </a:lnTo>
                <a:lnTo>
                  <a:pt x="1853" y="87"/>
                </a:lnTo>
                <a:lnTo>
                  <a:pt x="1796" y="101"/>
                </a:lnTo>
                <a:lnTo>
                  <a:pt x="1739" y="118"/>
                </a:lnTo>
                <a:lnTo>
                  <a:pt x="1682" y="135"/>
                </a:lnTo>
                <a:lnTo>
                  <a:pt x="1627" y="153"/>
                </a:lnTo>
                <a:lnTo>
                  <a:pt x="1571" y="173"/>
                </a:lnTo>
                <a:lnTo>
                  <a:pt x="1516" y="193"/>
                </a:lnTo>
                <a:lnTo>
                  <a:pt x="1463" y="216"/>
                </a:lnTo>
                <a:lnTo>
                  <a:pt x="1689" y="444"/>
                </a:lnTo>
                <a:lnTo>
                  <a:pt x="1772" y="415"/>
                </a:lnTo>
                <a:lnTo>
                  <a:pt x="1857" y="391"/>
                </a:lnTo>
                <a:lnTo>
                  <a:pt x="1944" y="369"/>
                </a:lnTo>
                <a:lnTo>
                  <a:pt x="2032" y="352"/>
                </a:lnTo>
                <a:lnTo>
                  <a:pt x="2120" y="337"/>
                </a:lnTo>
                <a:lnTo>
                  <a:pt x="2211" y="328"/>
                </a:lnTo>
                <a:lnTo>
                  <a:pt x="2303" y="321"/>
                </a:lnTo>
                <a:lnTo>
                  <a:pt x="2395" y="319"/>
                </a:lnTo>
                <a:lnTo>
                  <a:pt x="2450" y="321"/>
                </a:lnTo>
                <a:lnTo>
                  <a:pt x="2509" y="322"/>
                </a:lnTo>
                <a:lnTo>
                  <a:pt x="2574" y="326"/>
                </a:lnTo>
                <a:lnTo>
                  <a:pt x="2644" y="332"/>
                </a:lnTo>
                <a:lnTo>
                  <a:pt x="2691" y="337"/>
                </a:lnTo>
                <a:lnTo>
                  <a:pt x="2741" y="345"/>
                </a:lnTo>
                <a:lnTo>
                  <a:pt x="2789" y="354"/>
                </a:lnTo>
                <a:lnTo>
                  <a:pt x="2837" y="365"/>
                </a:lnTo>
                <a:lnTo>
                  <a:pt x="2885" y="376"/>
                </a:lnTo>
                <a:lnTo>
                  <a:pt x="2933" y="387"/>
                </a:lnTo>
                <a:lnTo>
                  <a:pt x="2979" y="402"/>
                </a:lnTo>
                <a:lnTo>
                  <a:pt x="3025" y="415"/>
                </a:lnTo>
                <a:lnTo>
                  <a:pt x="3071" y="431"/>
                </a:lnTo>
                <a:lnTo>
                  <a:pt x="3117" y="448"/>
                </a:lnTo>
                <a:lnTo>
                  <a:pt x="3161" y="464"/>
                </a:lnTo>
                <a:lnTo>
                  <a:pt x="3207" y="483"/>
                </a:lnTo>
                <a:lnTo>
                  <a:pt x="3250" y="503"/>
                </a:lnTo>
                <a:lnTo>
                  <a:pt x="3294" y="523"/>
                </a:lnTo>
                <a:lnTo>
                  <a:pt x="3336" y="545"/>
                </a:lnTo>
                <a:lnTo>
                  <a:pt x="3379" y="568"/>
                </a:lnTo>
                <a:lnTo>
                  <a:pt x="2382" y="1566"/>
                </a:lnTo>
                <a:lnTo>
                  <a:pt x="816" y="0"/>
                </a:lnTo>
                <a:lnTo>
                  <a:pt x="0" y="818"/>
                </a:lnTo>
                <a:lnTo>
                  <a:pt x="363" y="1181"/>
                </a:lnTo>
                <a:lnTo>
                  <a:pt x="324" y="1247"/>
                </a:lnTo>
                <a:lnTo>
                  <a:pt x="287" y="1316"/>
                </a:lnTo>
                <a:lnTo>
                  <a:pt x="254" y="1386"/>
                </a:lnTo>
                <a:lnTo>
                  <a:pt x="223" y="1456"/>
                </a:lnTo>
                <a:lnTo>
                  <a:pt x="193" y="1527"/>
                </a:lnTo>
                <a:lnTo>
                  <a:pt x="166" y="1601"/>
                </a:lnTo>
                <a:lnTo>
                  <a:pt x="140" y="1675"/>
                </a:lnTo>
                <a:lnTo>
                  <a:pt x="118" y="1750"/>
                </a:lnTo>
                <a:lnTo>
                  <a:pt x="98" y="1828"/>
                </a:lnTo>
                <a:lnTo>
                  <a:pt x="81" y="1905"/>
                </a:lnTo>
                <a:lnTo>
                  <a:pt x="66" y="1983"/>
                </a:lnTo>
                <a:lnTo>
                  <a:pt x="53" y="2062"/>
                </a:lnTo>
                <a:lnTo>
                  <a:pt x="44" y="2143"/>
                </a:lnTo>
                <a:lnTo>
                  <a:pt x="37" y="2224"/>
                </a:lnTo>
                <a:lnTo>
                  <a:pt x="33" y="2305"/>
                </a:lnTo>
                <a:lnTo>
                  <a:pt x="31" y="2388"/>
                </a:lnTo>
                <a:lnTo>
                  <a:pt x="33" y="2469"/>
                </a:lnTo>
                <a:lnTo>
                  <a:pt x="37" y="2550"/>
                </a:lnTo>
                <a:lnTo>
                  <a:pt x="44" y="2631"/>
                </a:lnTo>
                <a:lnTo>
                  <a:pt x="53" y="2710"/>
                </a:lnTo>
                <a:lnTo>
                  <a:pt x="64" y="2790"/>
                </a:lnTo>
                <a:lnTo>
                  <a:pt x="79" y="2867"/>
                </a:lnTo>
                <a:lnTo>
                  <a:pt x="98" y="2944"/>
                </a:lnTo>
                <a:lnTo>
                  <a:pt x="116" y="3020"/>
                </a:lnTo>
                <a:lnTo>
                  <a:pt x="138" y="3095"/>
                </a:lnTo>
                <a:lnTo>
                  <a:pt x="164" y="3169"/>
                </a:lnTo>
                <a:lnTo>
                  <a:pt x="190" y="3241"/>
                </a:lnTo>
                <a:lnTo>
                  <a:pt x="219" y="3313"/>
                </a:lnTo>
                <a:lnTo>
                  <a:pt x="251" y="3385"/>
                </a:lnTo>
                <a:lnTo>
                  <a:pt x="286" y="3453"/>
                </a:lnTo>
                <a:lnTo>
                  <a:pt x="321" y="3521"/>
                </a:lnTo>
                <a:lnTo>
                  <a:pt x="359" y="3587"/>
                </a:lnTo>
                <a:lnTo>
                  <a:pt x="2" y="3945"/>
                </a:lnTo>
                <a:lnTo>
                  <a:pt x="818" y="4763"/>
                </a:lnTo>
                <a:lnTo>
                  <a:pt x="1172" y="4409"/>
                </a:lnTo>
                <a:lnTo>
                  <a:pt x="1240" y="4448"/>
                </a:lnTo>
                <a:lnTo>
                  <a:pt x="1308" y="4485"/>
                </a:lnTo>
                <a:lnTo>
                  <a:pt x="1378" y="4520"/>
                </a:lnTo>
                <a:lnTo>
                  <a:pt x="1450" y="4553"/>
                </a:lnTo>
                <a:lnTo>
                  <a:pt x="1522" y="4582"/>
                </a:lnTo>
                <a:lnTo>
                  <a:pt x="1597" y="4610"/>
                </a:lnTo>
                <a:lnTo>
                  <a:pt x="1671" y="4636"/>
                </a:lnTo>
                <a:lnTo>
                  <a:pt x="1748" y="4660"/>
                </a:lnTo>
                <a:lnTo>
                  <a:pt x="1826" y="4680"/>
                </a:lnTo>
                <a:lnTo>
                  <a:pt x="1903" y="4697"/>
                </a:lnTo>
                <a:lnTo>
                  <a:pt x="1982" y="4713"/>
                </a:lnTo>
                <a:lnTo>
                  <a:pt x="2063" y="4726"/>
                </a:lnTo>
                <a:lnTo>
                  <a:pt x="2144" y="4735"/>
                </a:lnTo>
                <a:lnTo>
                  <a:pt x="2225" y="4743"/>
                </a:lnTo>
                <a:lnTo>
                  <a:pt x="2308" y="4746"/>
                </a:lnTo>
                <a:lnTo>
                  <a:pt x="2391" y="4748"/>
                </a:lnTo>
                <a:lnTo>
                  <a:pt x="2454" y="4746"/>
                </a:lnTo>
                <a:lnTo>
                  <a:pt x="2515" y="4745"/>
                </a:lnTo>
                <a:lnTo>
                  <a:pt x="2575" y="4741"/>
                </a:lnTo>
                <a:lnTo>
                  <a:pt x="2636" y="4735"/>
                </a:lnTo>
                <a:lnTo>
                  <a:pt x="2697" y="4728"/>
                </a:lnTo>
                <a:lnTo>
                  <a:pt x="2756" y="4721"/>
                </a:lnTo>
                <a:lnTo>
                  <a:pt x="2815" y="4710"/>
                </a:lnTo>
                <a:lnTo>
                  <a:pt x="2874" y="4699"/>
                </a:lnTo>
                <a:lnTo>
                  <a:pt x="2933" y="4686"/>
                </a:lnTo>
                <a:lnTo>
                  <a:pt x="2990" y="4671"/>
                </a:lnTo>
                <a:lnTo>
                  <a:pt x="3047" y="4656"/>
                </a:lnTo>
                <a:lnTo>
                  <a:pt x="3104" y="4638"/>
                </a:lnTo>
                <a:lnTo>
                  <a:pt x="3159" y="4619"/>
                </a:lnTo>
                <a:lnTo>
                  <a:pt x="3215" y="4601"/>
                </a:lnTo>
                <a:lnTo>
                  <a:pt x="3270" y="4579"/>
                </a:lnTo>
                <a:lnTo>
                  <a:pt x="3323" y="4557"/>
                </a:lnTo>
                <a:lnTo>
                  <a:pt x="3393" y="4525"/>
                </a:lnTo>
                <a:lnTo>
                  <a:pt x="3463" y="4490"/>
                </a:lnTo>
                <a:lnTo>
                  <a:pt x="3532" y="4455"/>
                </a:lnTo>
                <a:lnTo>
                  <a:pt x="3598" y="4417"/>
                </a:lnTo>
                <a:lnTo>
                  <a:pt x="3944" y="4763"/>
                </a:lnTo>
                <a:lnTo>
                  <a:pt x="4762" y="3947"/>
                </a:lnTo>
                <a:lnTo>
                  <a:pt x="4418" y="3602"/>
                </a:lnTo>
                <a:lnTo>
                  <a:pt x="4456" y="3536"/>
                </a:lnTo>
                <a:lnTo>
                  <a:pt x="4493" y="3466"/>
                </a:lnTo>
                <a:lnTo>
                  <a:pt x="4528" y="3396"/>
                </a:lnTo>
                <a:lnTo>
                  <a:pt x="4561" y="3326"/>
                </a:lnTo>
                <a:lnTo>
                  <a:pt x="4591" y="3252"/>
                </a:lnTo>
                <a:lnTo>
                  <a:pt x="4618" y="3178"/>
                </a:lnTo>
                <a:lnTo>
                  <a:pt x="4644" y="3103"/>
                </a:lnTo>
                <a:lnTo>
                  <a:pt x="4666" y="3027"/>
                </a:lnTo>
                <a:lnTo>
                  <a:pt x="4687" y="2950"/>
                </a:lnTo>
                <a:lnTo>
                  <a:pt x="4705" y="2873"/>
                </a:lnTo>
                <a:lnTo>
                  <a:pt x="4720" y="2793"/>
                </a:lnTo>
                <a:lnTo>
                  <a:pt x="4733" y="2714"/>
                </a:lnTo>
                <a:lnTo>
                  <a:pt x="4742" y="2633"/>
                </a:lnTo>
                <a:lnTo>
                  <a:pt x="4749" y="2550"/>
                </a:lnTo>
                <a:lnTo>
                  <a:pt x="4755" y="2469"/>
                </a:lnTo>
                <a:lnTo>
                  <a:pt x="4755" y="2384"/>
                </a:lnTo>
                <a:close/>
                <a:moveTo>
                  <a:pt x="578" y="3368"/>
                </a:moveTo>
                <a:lnTo>
                  <a:pt x="578" y="3368"/>
                </a:lnTo>
                <a:lnTo>
                  <a:pt x="549" y="3313"/>
                </a:lnTo>
                <a:lnTo>
                  <a:pt x="521" y="3258"/>
                </a:lnTo>
                <a:lnTo>
                  <a:pt x="496" y="3201"/>
                </a:lnTo>
                <a:lnTo>
                  <a:pt x="473" y="3142"/>
                </a:lnTo>
                <a:lnTo>
                  <a:pt x="450" y="3083"/>
                </a:lnTo>
                <a:lnTo>
                  <a:pt x="429" y="3024"/>
                </a:lnTo>
                <a:lnTo>
                  <a:pt x="411" y="2963"/>
                </a:lnTo>
                <a:lnTo>
                  <a:pt x="394" y="2900"/>
                </a:lnTo>
                <a:lnTo>
                  <a:pt x="379" y="2839"/>
                </a:lnTo>
                <a:lnTo>
                  <a:pt x="367" y="2775"/>
                </a:lnTo>
                <a:lnTo>
                  <a:pt x="356" y="2712"/>
                </a:lnTo>
                <a:lnTo>
                  <a:pt x="346" y="2648"/>
                </a:lnTo>
                <a:lnTo>
                  <a:pt x="339" y="2583"/>
                </a:lnTo>
                <a:lnTo>
                  <a:pt x="333" y="2517"/>
                </a:lnTo>
                <a:lnTo>
                  <a:pt x="332" y="2452"/>
                </a:lnTo>
                <a:lnTo>
                  <a:pt x="330" y="2384"/>
                </a:lnTo>
                <a:lnTo>
                  <a:pt x="330" y="2322"/>
                </a:lnTo>
                <a:lnTo>
                  <a:pt x="333" y="2257"/>
                </a:lnTo>
                <a:lnTo>
                  <a:pt x="339" y="2194"/>
                </a:lnTo>
                <a:lnTo>
                  <a:pt x="344" y="2132"/>
                </a:lnTo>
                <a:lnTo>
                  <a:pt x="354" y="2069"/>
                </a:lnTo>
                <a:lnTo>
                  <a:pt x="365" y="2007"/>
                </a:lnTo>
                <a:lnTo>
                  <a:pt x="376" y="1946"/>
                </a:lnTo>
                <a:lnTo>
                  <a:pt x="391" y="1887"/>
                </a:lnTo>
                <a:lnTo>
                  <a:pt x="389" y="1881"/>
                </a:lnTo>
                <a:lnTo>
                  <a:pt x="405" y="1817"/>
                </a:lnTo>
                <a:lnTo>
                  <a:pt x="426" y="1754"/>
                </a:lnTo>
                <a:lnTo>
                  <a:pt x="446" y="1691"/>
                </a:lnTo>
                <a:lnTo>
                  <a:pt x="470" y="1631"/>
                </a:lnTo>
                <a:lnTo>
                  <a:pt x="494" y="1572"/>
                </a:lnTo>
                <a:lnTo>
                  <a:pt x="520" y="1511"/>
                </a:lnTo>
                <a:lnTo>
                  <a:pt x="549" y="1454"/>
                </a:lnTo>
                <a:lnTo>
                  <a:pt x="578" y="1397"/>
                </a:lnTo>
                <a:lnTo>
                  <a:pt x="1564" y="2382"/>
                </a:lnTo>
                <a:lnTo>
                  <a:pt x="578" y="3368"/>
                </a:lnTo>
                <a:close/>
                <a:moveTo>
                  <a:pt x="2395" y="4452"/>
                </a:moveTo>
                <a:lnTo>
                  <a:pt x="2395" y="4452"/>
                </a:lnTo>
                <a:lnTo>
                  <a:pt x="2327" y="4450"/>
                </a:lnTo>
                <a:lnTo>
                  <a:pt x="2259" y="4446"/>
                </a:lnTo>
                <a:lnTo>
                  <a:pt x="2192" y="4441"/>
                </a:lnTo>
                <a:lnTo>
                  <a:pt x="2126" y="4433"/>
                </a:lnTo>
                <a:lnTo>
                  <a:pt x="2060" y="4424"/>
                </a:lnTo>
                <a:lnTo>
                  <a:pt x="1995" y="4413"/>
                </a:lnTo>
                <a:lnTo>
                  <a:pt x="1931" y="4398"/>
                </a:lnTo>
                <a:lnTo>
                  <a:pt x="1868" y="4383"/>
                </a:lnTo>
                <a:lnTo>
                  <a:pt x="1805" y="4365"/>
                </a:lnTo>
                <a:lnTo>
                  <a:pt x="1743" y="4347"/>
                </a:lnTo>
                <a:lnTo>
                  <a:pt x="1682" y="4324"/>
                </a:lnTo>
                <a:lnTo>
                  <a:pt x="1621" y="4301"/>
                </a:lnTo>
                <a:lnTo>
                  <a:pt x="1562" y="4277"/>
                </a:lnTo>
                <a:lnTo>
                  <a:pt x="1503" y="4249"/>
                </a:lnTo>
                <a:lnTo>
                  <a:pt x="1446" y="4221"/>
                </a:lnTo>
                <a:lnTo>
                  <a:pt x="1391" y="4190"/>
                </a:lnTo>
                <a:lnTo>
                  <a:pt x="2382" y="3199"/>
                </a:lnTo>
                <a:lnTo>
                  <a:pt x="3382" y="4201"/>
                </a:lnTo>
                <a:lnTo>
                  <a:pt x="3327" y="4231"/>
                </a:lnTo>
                <a:lnTo>
                  <a:pt x="3270" y="4256"/>
                </a:lnTo>
                <a:lnTo>
                  <a:pt x="3213" y="4282"/>
                </a:lnTo>
                <a:lnTo>
                  <a:pt x="3154" y="4308"/>
                </a:lnTo>
                <a:lnTo>
                  <a:pt x="3095" y="4330"/>
                </a:lnTo>
                <a:lnTo>
                  <a:pt x="3036" y="4350"/>
                </a:lnTo>
                <a:lnTo>
                  <a:pt x="2973" y="4369"/>
                </a:lnTo>
                <a:lnTo>
                  <a:pt x="2913" y="4385"/>
                </a:lnTo>
                <a:lnTo>
                  <a:pt x="2850" y="4400"/>
                </a:lnTo>
                <a:lnTo>
                  <a:pt x="2787" y="4415"/>
                </a:lnTo>
                <a:lnTo>
                  <a:pt x="2723" y="4426"/>
                </a:lnTo>
                <a:lnTo>
                  <a:pt x="2658" y="4435"/>
                </a:lnTo>
                <a:lnTo>
                  <a:pt x="2594" y="4442"/>
                </a:lnTo>
                <a:lnTo>
                  <a:pt x="2528" y="4446"/>
                </a:lnTo>
                <a:lnTo>
                  <a:pt x="2461" y="4450"/>
                </a:lnTo>
                <a:lnTo>
                  <a:pt x="2395" y="4452"/>
                </a:lnTo>
                <a:close/>
              </a:path>
            </a:pathLst>
          </a:custGeom>
          <a:solidFill>
            <a:srgbClr val="FFE600"/>
          </a:solidFill>
          <a:ln w="9525">
            <a:noFill/>
            <a:round/>
            <a:headEnd/>
            <a:tailEnd/>
          </a:ln>
        </p:spPr>
        <p:txBody>
          <a:bodyPr/>
          <a:lstStyle/>
          <a:p>
            <a:endParaRPr lang="de-DE" sz="1649">
              <a:solidFill>
                <a:schemeClr val="tx2"/>
              </a:solidFill>
              <a:latin typeface="Arial"/>
            </a:endParaRPr>
          </a:p>
        </p:txBody>
      </p:sp>
      <p:sp>
        <p:nvSpPr>
          <p:cNvPr id="17" name="TextBox 16">
            <a:extLst>
              <a:ext uri="{FF2B5EF4-FFF2-40B4-BE49-F238E27FC236}">
                <a16:creationId xmlns:a16="http://schemas.microsoft.com/office/drawing/2014/main" id="{DFB4393E-F204-4483-926B-3481FA2FB32D}"/>
              </a:ext>
            </a:extLst>
          </p:cNvPr>
          <p:cNvSpPr txBox="1"/>
          <p:nvPr/>
        </p:nvSpPr>
        <p:spPr>
          <a:xfrm>
            <a:off x="998261" y="3725849"/>
            <a:ext cx="8594135" cy="1248784"/>
          </a:xfrm>
          <a:prstGeom prst="rect">
            <a:avLst/>
          </a:prstGeom>
          <a:noFill/>
        </p:spPr>
        <p:txBody>
          <a:bodyPr wrap="square" lIns="0" tIns="36557" rIns="0" bIns="0" rtlCol="0">
            <a:spAutoFit/>
          </a:bodyPr>
          <a:lstStyle>
            <a:defPPr>
              <a:defRPr lang="en-US"/>
            </a:defPPr>
            <a:lvl1pPr defTabSz="913943">
              <a:lnSpc>
                <a:spcPct val="85000"/>
              </a:lnSpc>
              <a:spcAft>
                <a:spcPts val="600"/>
              </a:spcAft>
              <a:buClr>
                <a:srgbClr val="FFE600"/>
              </a:buClr>
              <a:buSzPct val="70000"/>
              <a:defRPr sz="1799">
                <a:solidFill>
                  <a:srgbClr val="FFFFFF"/>
                </a:solidFill>
                <a:latin typeface="EYInterstate Light" panose="02000506000000020004" pitchFamily="2" charset="0"/>
              </a:defRPr>
            </a:lvl1pPr>
          </a:lstStyle>
          <a:p>
            <a:endParaRPr lang="en-US" sz="1500" dirty="0">
              <a:solidFill>
                <a:schemeClr val="tx2"/>
              </a:solidFill>
            </a:endParaRPr>
          </a:p>
          <a:p>
            <a:r>
              <a:rPr lang="en-US" sz="1500" dirty="0">
                <a:solidFill>
                  <a:schemeClr val="tx2"/>
                </a:solidFill>
              </a:rPr>
              <a:t>Any violation of the provisions of RR No. 19-2020 shall be subject to penalties provided in Section 250 and other pertinent provisions of the Tax Code, as amended.</a:t>
            </a:r>
          </a:p>
          <a:p>
            <a:r>
              <a:rPr lang="en-US" sz="1500" dirty="0">
                <a:solidFill>
                  <a:schemeClr val="tx2"/>
                </a:solidFill>
              </a:rPr>
              <a:t> </a:t>
            </a:r>
          </a:p>
          <a:p>
            <a:endParaRPr lang="en-US" sz="1500" dirty="0">
              <a:solidFill>
                <a:schemeClr val="tx2"/>
              </a:solidFill>
            </a:endParaRPr>
          </a:p>
        </p:txBody>
      </p:sp>
    </p:spTree>
    <p:extLst>
      <p:ext uri="{BB962C8B-B14F-4D97-AF65-F5344CB8AC3E}">
        <p14:creationId xmlns:p14="http://schemas.microsoft.com/office/powerpoint/2010/main" val="2132264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12" name="Title 1">
            <a:extLst>
              <a:ext uri="{FF2B5EF4-FFF2-40B4-BE49-F238E27FC236}">
                <a16:creationId xmlns:a16="http://schemas.microsoft.com/office/drawing/2014/main" id="{DE816028-524F-428B-9504-E36C7E5D6A83}"/>
              </a:ext>
            </a:extLst>
          </p:cNvPr>
          <p:cNvSpPr txBox="1">
            <a:spLocks/>
          </p:cNvSpPr>
          <p:nvPr/>
        </p:nvSpPr>
        <p:spPr>
          <a:xfrm>
            <a:off x="1014324" y="215653"/>
            <a:ext cx="8225316" cy="302324"/>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Revenue Regulations (RR) No. </a:t>
            </a:r>
            <a:r>
              <a:rPr lang="en-US" sz="2397" b="0" dirty="0">
                <a:solidFill>
                  <a:schemeClr val="tx2"/>
                </a:solidFill>
                <a:latin typeface="EYInterstate" panose="02000503020000020004" pitchFamily="2" charset="0"/>
              </a:rPr>
              <a:t>20</a:t>
            </a:r>
            <a: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-2020</a:t>
            </a:r>
            <a:br>
              <a:rPr kumimoji="0" lang="en-US" sz="2397"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r>
              <a:rPr kumimoji="0" lang="en-US" sz="2000"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Taxation on Sale, Barter or Exchange of Shares of Stocks Held as Capital Assets</a:t>
            </a:r>
            <a:endParaRPr kumimoji="0" lang="en-US" sz="2000" b="0" i="1"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sp>
        <p:nvSpPr>
          <p:cNvPr id="15" name="TextBox 14">
            <a:extLst>
              <a:ext uri="{FF2B5EF4-FFF2-40B4-BE49-F238E27FC236}">
                <a16:creationId xmlns:a16="http://schemas.microsoft.com/office/drawing/2014/main" id="{598B0057-9279-4EE3-8A16-2DE31D64B3B8}"/>
              </a:ext>
            </a:extLst>
          </p:cNvPr>
          <p:cNvSpPr txBox="1"/>
          <p:nvPr/>
        </p:nvSpPr>
        <p:spPr>
          <a:xfrm>
            <a:off x="441325" y="1193284"/>
            <a:ext cx="9371315" cy="3720861"/>
          </a:xfrm>
          <a:prstGeom prst="rect">
            <a:avLst/>
          </a:prstGeom>
          <a:noFill/>
        </p:spPr>
        <p:txBody>
          <a:bodyPr wrap="square" lIns="0" tIns="27403" rIns="0" bIns="0" rtlCol="0">
            <a:spAutoFit/>
          </a:bodyPr>
          <a:lstStyle>
            <a:defPPr>
              <a:defRPr lang="en-US"/>
            </a:defPPr>
            <a:lvl1pPr defTabSz="913943">
              <a:lnSpc>
                <a:spcPct val="85000"/>
              </a:lnSpc>
              <a:spcAft>
                <a:spcPts val="600"/>
              </a:spcAft>
              <a:buClr>
                <a:srgbClr val="FFE600"/>
              </a:buClr>
              <a:buSzPct val="70000"/>
              <a:defRPr sz="1799">
                <a:solidFill>
                  <a:srgbClr val="FFFFFF"/>
                </a:solidFill>
                <a:latin typeface="EYInterstate Light" panose="02000506000000020004" pitchFamily="2" charset="0"/>
              </a:defRPr>
            </a:lvl1pPr>
          </a:lstStyle>
          <a:p>
            <a:pPr>
              <a:lnSpc>
                <a:spcPct val="100000"/>
              </a:lnSpc>
              <a:buSzPct val="100000"/>
            </a:pPr>
            <a:endParaRPr lang="en-US" sz="500" dirty="0">
              <a:solidFill>
                <a:schemeClr val="tx2"/>
              </a:solidFill>
            </a:endParaRPr>
          </a:p>
          <a:p>
            <a:pPr>
              <a:lnSpc>
                <a:spcPct val="100000"/>
              </a:lnSpc>
              <a:buSzPct val="100000"/>
            </a:pPr>
            <a:r>
              <a:rPr lang="en-US" sz="1500" dirty="0">
                <a:solidFill>
                  <a:schemeClr val="tx2"/>
                </a:solidFill>
              </a:rPr>
              <a:t>The BIR recently issued RR No. 20-2020 relative to the imposition of tax for the sale, barter, or exchange or other disposition of shares of stocks held as capital assets. </a:t>
            </a:r>
          </a:p>
          <a:p>
            <a:pPr>
              <a:lnSpc>
                <a:spcPct val="100000"/>
              </a:lnSpc>
              <a:buSzPct val="100000"/>
            </a:pPr>
            <a:endParaRPr lang="en-US" sz="1500" dirty="0">
              <a:solidFill>
                <a:schemeClr val="tx2"/>
              </a:solidFill>
            </a:endParaRPr>
          </a:p>
          <a:p>
            <a:pPr>
              <a:lnSpc>
                <a:spcPct val="100000"/>
              </a:lnSpc>
              <a:buSzPct val="100000"/>
            </a:pPr>
            <a:r>
              <a:rPr lang="en-US" sz="1500" dirty="0">
                <a:solidFill>
                  <a:schemeClr val="tx2"/>
                </a:solidFill>
              </a:rPr>
              <a:t>The definition of fair market value has been amended.  For common shares, the book value based on the latest available FS duly certified by an independent public accountant prior to the date of sale, but not earlier than the immediately preceding taxable year, shall be considered as the prima facie FMV.</a:t>
            </a:r>
          </a:p>
          <a:p>
            <a:pPr>
              <a:lnSpc>
                <a:spcPct val="100000"/>
              </a:lnSpc>
              <a:buSzPct val="100000"/>
            </a:pPr>
            <a:endParaRPr lang="en-US" sz="1500" dirty="0">
              <a:solidFill>
                <a:schemeClr val="tx2"/>
              </a:solidFill>
            </a:endParaRPr>
          </a:p>
          <a:p>
            <a:pPr>
              <a:lnSpc>
                <a:spcPct val="100000"/>
              </a:lnSpc>
              <a:buSzPct val="100000"/>
            </a:pPr>
            <a:r>
              <a:rPr lang="en-US" sz="1500" dirty="0">
                <a:solidFill>
                  <a:schemeClr val="tx2"/>
                </a:solidFill>
              </a:rPr>
              <a:t>For preferred shares, the liquidation value, which is equal to the redemption price of the preferred shares as of balance sheet date nearest to the transaction date, including any premium and cumulative preferred dividends in arrears, shall be considered as fair market value.</a:t>
            </a:r>
          </a:p>
          <a:p>
            <a:pPr>
              <a:lnSpc>
                <a:spcPct val="100000"/>
              </a:lnSpc>
              <a:buSzPct val="100000"/>
            </a:pPr>
            <a:endParaRPr lang="en-US" sz="1500" dirty="0">
              <a:solidFill>
                <a:schemeClr val="tx2"/>
              </a:solidFill>
            </a:endParaRPr>
          </a:p>
          <a:p>
            <a:pPr>
              <a:lnSpc>
                <a:spcPct val="100000"/>
              </a:lnSpc>
              <a:buSzPct val="100000"/>
            </a:pPr>
            <a:endParaRPr kumimoji="0" lang="en-US" sz="1500" b="0" i="0" u="none" strike="noStrike" kern="0" cap="none" spc="0" normalizeH="0" baseline="0" noProof="0" dirty="0">
              <a:ln>
                <a:noFill/>
              </a:ln>
              <a:solidFill>
                <a:schemeClr val="tx2"/>
              </a:solidFill>
              <a:effectLst/>
              <a:uLnTx/>
              <a:uFillTx/>
              <a:latin typeface="EYInterstate Light" panose="02000506000000020004" pitchFamily="2" charset="0"/>
            </a:endParaRPr>
          </a:p>
          <a:p>
            <a:pPr>
              <a:lnSpc>
                <a:spcPct val="100000"/>
              </a:lnSpc>
              <a:buSzPct val="100000"/>
            </a:pPr>
            <a:endParaRPr kumimoji="0" lang="en-US" sz="1499" b="0" i="0" u="none" strike="noStrike" kern="0" cap="none" spc="0" normalizeH="0" baseline="0" noProof="0" dirty="0">
              <a:ln>
                <a:noFill/>
              </a:ln>
              <a:solidFill>
                <a:schemeClr val="tx2"/>
              </a:solidFill>
              <a:effectLst/>
              <a:uLnTx/>
              <a:uFillTx/>
              <a:latin typeface="EYInterstate Light" panose="02000506000000020004" pitchFamily="2" charset="0"/>
            </a:endParaRPr>
          </a:p>
        </p:txBody>
      </p:sp>
      <p:sp>
        <p:nvSpPr>
          <p:cNvPr id="16" name="Freeform 38">
            <a:extLst>
              <a:ext uri="{FF2B5EF4-FFF2-40B4-BE49-F238E27FC236}">
                <a16:creationId xmlns:a16="http://schemas.microsoft.com/office/drawing/2014/main" id="{26CED953-630E-44BE-8B9E-5743D409DF18}"/>
              </a:ext>
            </a:extLst>
          </p:cNvPr>
          <p:cNvSpPr>
            <a:spLocks noChangeAspect="1" noEditPoints="1"/>
          </p:cNvSpPr>
          <p:nvPr/>
        </p:nvSpPr>
        <p:spPr bwMode="auto">
          <a:xfrm>
            <a:off x="1475336" y="4421383"/>
            <a:ext cx="378013" cy="487330"/>
          </a:xfrm>
          <a:custGeom>
            <a:avLst/>
            <a:gdLst>
              <a:gd name="T0" fmla="*/ 2147483647 w 3704"/>
              <a:gd name="T1" fmla="*/ 2147483647 h 4763"/>
              <a:gd name="T2" fmla="*/ 2147483647 w 3704"/>
              <a:gd name="T3" fmla="*/ 2147483647 h 4763"/>
              <a:gd name="T4" fmla="*/ 2147483647 w 3704"/>
              <a:gd name="T5" fmla="*/ 2147483647 h 4763"/>
              <a:gd name="T6" fmla="*/ 2147483647 w 3704"/>
              <a:gd name="T7" fmla="*/ 2147483647 h 4763"/>
              <a:gd name="T8" fmla="*/ 2147483647 w 3704"/>
              <a:gd name="T9" fmla="*/ 2147483647 h 4763"/>
              <a:gd name="T10" fmla="*/ 2147483647 w 3704"/>
              <a:gd name="T11" fmla="*/ 2147483647 h 4763"/>
              <a:gd name="T12" fmla="*/ 2147483647 w 3704"/>
              <a:gd name="T13" fmla="*/ 2147483647 h 4763"/>
              <a:gd name="T14" fmla="*/ 2147483647 w 3704"/>
              <a:gd name="T15" fmla="*/ 2147483647 h 4763"/>
              <a:gd name="T16" fmla="*/ 2147483647 w 3704"/>
              <a:gd name="T17" fmla="*/ 2147483647 h 4763"/>
              <a:gd name="T18" fmla="*/ 2147483647 w 3704"/>
              <a:gd name="T19" fmla="*/ 2147483647 h 4763"/>
              <a:gd name="T20" fmla="*/ 2147483647 w 3704"/>
              <a:gd name="T21" fmla="*/ 2147483647 h 4763"/>
              <a:gd name="T22" fmla="*/ 2147483647 w 3704"/>
              <a:gd name="T23" fmla="*/ 2147483647 h 4763"/>
              <a:gd name="T24" fmla="*/ 2147483647 w 3704"/>
              <a:gd name="T25" fmla="*/ 2147483647 h 4763"/>
              <a:gd name="T26" fmla="*/ 2147483647 w 3704"/>
              <a:gd name="T27" fmla="*/ 2147483647 h 4763"/>
              <a:gd name="T28" fmla="*/ 2147483647 w 3704"/>
              <a:gd name="T29" fmla="*/ 2147483647 h 4763"/>
              <a:gd name="T30" fmla="*/ 2147483647 w 3704"/>
              <a:gd name="T31" fmla="*/ 2147483647 h 4763"/>
              <a:gd name="T32" fmla="*/ 2147483647 w 3704"/>
              <a:gd name="T33" fmla="*/ 2147483647 h 4763"/>
              <a:gd name="T34" fmla="*/ 2147483647 w 3704"/>
              <a:gd name="T35" fmla="*/ 2147483647 h 4763"/>
              <a:gd name="T36" fmla="*/ 2147483647 w 3704"/>
              <a:gd name="T37" fmla="*/ 2147483647 h 4763"/>
              <a:gd name="T38" fmla="*/ 2147483647 w 3704"/>
              <a:gd name="T39" fmla="*/ 2147483647 h 4763"/>
              <a:gd name="T40" fmla="*/ 2147483647 w 3704"/>
              <a:gd name="T41" fmla="*/ 2147483647 h 4763"/>
              <a:gd name="T42" fmla="*/ 2147483647 w 3704"/>
              <a:gd name="T43" fmla="*/ 2147483647 h 4763"/>
              <a:gd name="T44" fmla="*/ 2147483647 w 3704"/>
              <a:gd name="T45" fmla="*/ 2147483647 h 4763"/>
              <a:gd name="T46" fmla="*/ 2147483647 w 3704"/>
              <a:gd name="T47" fmla="*/ 2147483647 h 4763"/>
              <a:gd name="T48" fmla="*/ 2147483647 w 3704"/>
              <a:gd name="T49" fmla="*/ 2147483647 h 4763"/>
              <a:gd name="T50" fmla="*/ 2147483647 w 3704"/>
              <a:gd name="T51" fmla="*/ 2147483647 h 4763"/>
              <a:gd name="T52" fmla="*/ 0 w 3704"/>
              <a:gd name="T53" fmla="*/ 2147483647 h 4763"/>
              <a:gd name="T54" fmla="*/ 0 w 3704"/>
              <a:gd name="T55" fmla="*/ 2147483647 h 4763"/>
              <a:gd name="T56" fmla="*/ 2147483647 w 3704"/>
              <a:gd name="T57" fmla="*/ 2147483647 h 4763"/>
              <a:gd name="T58" fmla="*/ 2147483647 w 3704"/>
              <a:gd name="T59" fmla="*/ 2147483647 h 4763"/>
              <a:gd name="T60" fmla="*/ 2147483647 w 3704"/>
              <a:gd name="T61" fmla="*/ 2147483647 h 4763"/>
              <a:gd name="T62" fmla="*/ 2147483647 w 3704"/>
              <a:gd name="T63" fmla="*/ 2147483647 h 4763"/>
              <a:gd name="T64" fmla="*/ 2147483647 w 3704"/>
              <a:gd name="T65" fmla="*/ 2147483647 h 4763"/>
              <a:gd name="T66" fmla="*/ 2147483647 w 3704"/>
              <a:gd name="T67" fmla="*/ 2147483647 h 4763"/>
              <a:gd name="T68" fmla="*/ 2147483647 w 3704"/>
              <a:gd name="T69" fmla="*/ 2147483647 h 4763"/>
              <a:gd name="T70" fmla="*/ 2147483647 w 3704"/>
              <a:gd name="T71" fmla="*/ 2147483647 h 4763"/>
              <a:gd name="T72" fmla="*/ 2147483647 w 3704"/>
              <a:gd name="T73" fmla="*/ 2147483647 h 4763"/>
              <a:gd name="T74" fmla="*/ 2147483647 w 3704"/>
              <a:gd name="T75" fmla="*/ 2147483647 h 4763"/>
              <a:gd name="T76" fmla="*/ 2147483647 w 3704"/>
              <a:gd name="T77" fmla="*/ 2147483647 h 4763"/>
              <a:gd name="T78" fmla="*/ 2147483647 w 3704"/>
              <a:gd name="T79" fmla="*/ 2147483647 h 4763"/>
              <a:gd name="T80" fmla="*/ 2147483647 w 3704"/>
              <a:gd name="T81" fmla="*/ 2147483647 h 4763"/>
              <a:gd name="T82" fmla="*/ 2147483647 w 3704"/>
              <a:gd name="T83" fmla="*/ 2147483647 h 4763"/>
              <a:gd name="T84" fmla="*/ 2147483647 w 3704"/>
              <a:gd name="T85" fmla="*/ 2147483647 h 4763"/>
              <a:gd name="T86" fmla="*/ 2147483647 w 3704"/>
              <a:gd name="T87" fmla="*/ 2147483647 h 4763"/>
              <a:gd name="T88" fmla="*/ 2147483647 w 3704"/>
              <a:gd name="T89" fmla="*/ 2147483647 h 4763"/>
              <a:gd name="T90" fmla="*/ 2147483647 w 3704"/>
              <a:gd name="T91" fmla="*/ 2147483647 h 4763"/>
              <a:gd name="T92" fmla="*/ 2147483647 w 3704"/>
              <a:gd name="T93" fmla="*/ 2147483647 h 4763"/>
              <a:gd name="T94" fmla="*/ 2147483647 w 3704"/>
              <a:gd name="T95" fmla="*/ 2147483647 h 4763"/>
              <a:gd name="T96" fmla="*/ 2147483647 w 3704"/>
              <a:gd name="T97" fmla="*/ 2147483647 h 4763"/>
              <a:gd name="T98" fmla="*/ 2147483647 w 3704"/>
              <a:gd name="T99" fmla="*/ 2147483647 h 4763"/>
              <a:gd name="T100" fmla="*/ 2147483647 w 3704"/>
              <a:gd name="T101" fmla="*/ 0 h 4763"/>
              <a:gd name="T102" fmla="*/ 2147483647 w 3704"/>
              <a:gd name="T103" fmla="*/ 0 h 4763"/>
              <a:gd name="T104" fmla="*/ 2147483647 w 3704"/>
              <a:gd name="T105" fmla="*/ 2147483647 h 4763"/>
              <a:gd name="T106" fmla="*/ 2147483647 w 3704"/>
              <a:gd name="T107" fmla="*/ 2147483647 h 4763"/>
              <a:gd name="T108" fmla="*/ 2147483647 w 3704"/>
              <a:gd name="T109" fmla="*/ 2147483647 h 4763"/>
              <a:gd name="T110" fmla="*/ 2147483647 w 3704"/>
              <a:gd name="T111" fmla="*/ 2147483647 h 4763"/>
              <a:gd name="T112" fmla="*/ 2147483647 w 3704"/>
              <a:gd name="T113" fmla="*/ 2147483647 h 4763"/>
              <a:gd name="T114" fmla="*/ 2147483647 w 3704"/>
              <a:gd name="T115" fmla="*/ 2147483647 h 4763"/>
              <a:gd name="T116" fmla="*/ 2147483647 w 3704"/>
              <a:gd name="T117" fmla="*/ 2147483647 h 4763"/>
              <a:gd name="T118" fmla="*/ 2147483647 w 3704"/>
              <a:gd name="T119" fmla="*/ 2147483647 h 47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704"/>
              <a:gd name="T181" fmla="*/ 0 h 4763"/>
              <a:gd name="T182" fmla="*/ 3704 w 3704"/>
              <a:gd name="T183" fmla="*/ 4763 h 47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704" h="4763">
                <a:moveTo>
                  <a:pt x="577" y="554"/>
                </a:moveTo>
                <a:lnTo>
                  <a:pt x="577" y="337"/>
                </a:lnTo>
                <a:lnTo>
                  <a:pt x="3327" y="337"/>
                </a:lnTo>
                <a:lnTo>
                  <a:pt x="3327" y="4213"/>
                </a:lnTo>
                <a:lnTo>
                  <a:pt x="3074" y="4213"/>
                </a:lnTo>
                <a:lnTo>
                  <a:pt x="3074" y="4115"/>
                </a:lnTo>
                <a:lnTo>
                  <a:pt x="3229" y="4115"/>
                </a:lnTo>
                <a:lnTo>
                  <a:pt x="3229" y="435"/>
                </a:lnTo>
                <a:lnTo>
                  <a:pt x="675" y="435"/>
                </a:lnTo>
                <a:lnTo>
                  <a:pt x="675" y="554"/>
                </a:lnTo>
                <a:lnTo>
                  <a:pt x="577" y="554"/>
                </a:lnTo>
                <a:close/>
                <a:moveTo>
                  <a:pt x="528" y="3793"/>
                </a:moveTo>
                <a:lnTo>
                  <a:pt x="2020" y="3793"/>
                </a:lnTo>
                <a:lnTo>
                  <a:pt x="2020" y="3890"/>
                </a:lnTo>
                <a:lnTo>
                  <a:pt x="528" y="3890"/>
                </a:lnTo>
                <a:lnTo>
                  <a:pt x="528" y="3793"/>
                </a:lnTo>
                <a:close/>
                <a:moveTo>
                  <a:pt x="2685" y="1426"/>
                </a:moveTo>
                <a:lnTo>
                  <a:pt x="2198" y="945"/>
                </a:lnTo>
                <a:lnTo>
                  <a:pt x="2198" y="1426"/>
                </a:lnTo>
                <a:lnTo>
                  <a:pt x="2685" y="1426"/>
                </a:lnTo>
                <a:close/>
                <a:moveTo>
                  <a:pt x="195" y="849"/>
                </a:moveTo>
                <a:lnTo>
                  <a:pt x="195" y="4568"/>
                </a:lnTo>
                <a:lnTo>
                  <a:pt x="2768" y="4568"/>
                </a:lnTo>
                <a:lnTo>
                  <a:pt x="2769" y="1718"/>
                </a:lnTo>
                <a:lnTo>
                  <a:pt x="2964" y="1718"/>
                </a:lnTo>
                <a:lnTo>
                  <a:pt x="2962" y="4763"/>
                </a:lnTo>
                <a:lnTo>
                  <a:pt x="0" y="4763"/>
                </a:lnTo>
                <a:lnTo>
                  <a:pt x="0" y="654"/>
                </a:lnTo>
                <a:lnTo>
                  <a:pt x="2190" y="654"/>
                </a:lnTo>
                <a:lnTo>
                  <a:pt x="2965" y="1428"/>
                </a:lnTo>
                <a:lnTo>
                  <a:pt x="2964" y="1621"/>
                </a:lnTo>
                <a:lnTo>
                  <a:pt x="2003" y="1621"/>
                </a:lnTo>
                <a:lnTo>
                  <a:pt x="2003" y="849"/>
                </a:lnTo>
                <a:lnTo>
                  <a:pt x="195" y="849"/>
                </a:lnTo>
                <a:close/>
                <a:moveTo>
                  <a:pt x="528" y="2209"/>
                </a:moveTo>
                <a:lnTo>
                  <a:pt x="2434" y="2209"/>
                </a:lnTo>
                <a:lnTo>
                  <a:pt x="2434" y="2306"/>
                </a:lnTo>
                <a:lnTo>
                  <a:pt x="528" y="2306"/>
                </a:lnTo>
                <a:lnTo>
                  <a:pt x="528" y="2209"/>
                </a:lnTo>
                <a:close/>
                <a:moveTo>
                  <a:pt x="528" y="2737"/>
                </a:moveTo>
                <a:lnTo>
                  <a:pt x="2434" y="2737"/>
                </a:lnTo>
                <a:lnTo>
                  <a:pt x="2434" y="2834"/>
                </a:lnTo>
                <a:lnTo>
                  <a:pt x="528" y="2834"/>
                </a:lnTo>
                <a:lnTo>
                  <a:pt x="528" y="2737"/>
                </a:lnTo>
                <a:close/>
                <a:moveTo>
                  <a:pt x="528" y="3265"/>
                </a:moveTo>
                <a:lnTo>
                  <a:pt x="2434" y="3265"/>
                </a:lnTo>
                <a:lnTo>
                  <a:pt x="2434" y="3363"/>
                </a:lnTo>
                <a:lnTo>
                  <a:pt x="528" y="3363"/>
                </a:lnTo>
                <a:lnTo>
                  <a:pt x="528" y="3265"/>
                </a:lnTo>
                <a:close/>
                <a:moveTo>
                  <a:pt x="964" y="218"/>
                </a:moveTo>
                <a:lnTo>
                  <a:pt x="964" y="0"/>
                </a:lnTo>
                <a:lnTo>
                  <a:pt x="3704" y="0"/>
                </a:lnTo>
                <a:lnTo>
                  <a:pt x="3704" y="3896"/>
                </a:lnTo>
                <a:lnTo>
                  <a:pt x="3452" y="3896"/>
                </a:lnTo>
                <a:lnTo>
                  <a:pt x="3452" y="3799"/>
                </a:lnTo>
                <a:lnTo>
                  <a:pt x="3607" y="3799"/>
                </a:lnTo>
                <a:lnTo>
                  <a:pt x="3607" y="97"/>
                </a:lnTo>
                <a:lnTo>
                  <a:pt x="1062" y="97"/>
                </a:lnTo>
                <a:lnTo>
                  <a:pt x="1062" y="218"/>
                </a:lnTo>
                <a:lnTo>
                  <a:pt x="964" y="218"/>
                </a:lnTo>
                <a:close/>
              </a:path>
            </a:pathLst>
          </a:custGeom>
          <a:solidFill>
            <a:srgbClr val="FFE600"/>
          </a:solidFill>
          <a:ln w="9525">
            <a:noFill/>
            <a:round/>
            <a:headEnd/>
            <a:tailEnd/>
          </a:ln>
        </p:spPr>
        <p:txBody>
          <a:bodyPr/>
          <a:lstStyle/>
          <a:p>
            <a:endParaRPr lang="de-DE" sz="1499">
              <a:solidFill>
                <a:schemeClr val="tx2"/>
              </a:solidFill>
              <a:latin typeface="Arial"/>
            </a:endParaRPr>
          </a:p>
        </p:txBody>
      </p:sp>
      <p:pic>
        <p:nvPicPr>
          <p:cNvPr id="2" name="Picture 1">
            <a:extLst>
              <a:ext uri="{FF2B5EF4-FFF2-40B4-BE49-F238E27FC236}">
                <a16:creationId xmlns:a16="http://schemas.microsoft.com/office/drawing/2014/main" id="{DED45A16-B5E7-45EF-8C66-95BC0DAD6ABC}"/>
              </a:ext>
            </a:extLst>
          </p:cNvPr>
          <p:cNvPicPr>
            <a:picLocks noChangeAspect="1"/>
          </p:cNvPicPr>
          <p:nvPr/>
        </p:nvPicPr>
        <p:blipFill>
          <a:blip r:embed="rId3"/>
          <a:stretch>
            <a:fillRect/>
          </a:stretch>
        </p:blipFill>
        <p:spPr>
          <a:xfrm>
            <a:off x="1949236" y="4387393"/>
            <a:ext cx="6553200" cy="1571625"/>
          </a:xfrm>
          <a:prstGeom prst="rect">
            <a:avLst/>
          </a:prstGeom>
        </p:spPr>
      </p:pic>
    </p:spTree>
    <p:extLst>
      <p:ext uri="{BB962C8B-B14F-4D97-AF65-F5344CB8AC3E}">
        <p14:creationId xmlns:p14="http://schemas.microsoft.com/office/powerpoint/2010/main" val="2476520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B579DF-EA90-4818-A8FA-31342AB4F1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923674" cy="7772400"/>
          </a:xfrm>
          <a:prstGeom prst="rect">
            <a:avLst/>
          </a:prstGeom>
        </p:spPr>
      </p:pic>
      <p:sp>
        <p:nvSpPr>
          <p:cNvPr id="7" name="Rectangle 66">
            <a:extLst>
              <a:ext uri="{FF2B5EF4-FFF2-40B4-BE49-F238E27FC236}">
                <a16:creationId xmlns:a16="http://schemas.microsoft.com/office/drawing/2014/main" id="{9E382524-F768-4D50-861B-C3E799FFA917}"/>
              </a:ext>
            </a:extLst>
          </p:cNvPr>
          <p:cNvSpPr txBox="1">
            <a:spLocks noChangeArrowheads="1"/>
          </p:cNvSpPr>
          <p:nvPr/>
        </p:nvSpPr>
        <p:spPr>
          <a:xfrm>
            <a:off x="3281948" y="1864003"/>
            <a:ext cx="5970336" cy="1734329"/>
          </a:xfrm>
          <a:prstGeom prst="rect">
            <a:avLst/>
          </a:prstGeom>
        </p:spPr>
        <p:txBody>
          <a:bodyPr/>
          <a:lstStyle>
            <a:lvl1pPr algn="l" defTabSz="1019175" rtl="0" eaLnBrk="0" fontAlgn="base" hangingPunct="0">
              <a:spcBef>
                <a:spcPct val="0"/>
              </a:spcBef>
              <a:spcAft>
                <a:spcPct val="0"/>
              </a:spcAft>
              <a:defRPr sz="2000">
                <a:solidFill>
                  <a:schemeClr val="bg2"/>
                </a:solidFill>
                <a:latin typeface="+mj-lt"/>
                <a:ea typeface="+mj-ea"/>
                <a:cs typeface="+mj-cs"/>
              </a:defRPr>
            </a:lvl1pPr>
            <a:lvl2pPr algn="l" defTabSz="1019175" rtl="0" eaLnBrk="0" fontAlgn="base" hangingPunct="0">
              <a:spcBef>
                <a:spcPct val="0"/>
              </a:spcBef>
              <a:spcAft>
                <a:spcPct val="0"/>
              </a:spcAft>
              <a:defRPr sz="2000">
                <a:solidFill>
                  <a:srgbClr val="646464"/>
                </a:solidFill>
                <a:latin typeface="EYInterstate" pitchFamily="2" charset="0"/>
              </a:defRPr>
            </a:lvl2pPr>
            <a:lvl3pPr algn="l" defTabSz="1019175" rtl="0" eaLnBrk="0" fontAlgn="base" hangingPunct="0">
              <a:spcBef>
                <a:spcPct val="0"/>
              </a:spcBef>
              <a:spcAft>
                <a:spcPct val="0"/>
              </a:spcAft>
              <a:defRPr sz="2000">
                <a:solidFill>
                  <a:srgbClr val="646464"/>
                </a:solidFill>
                <a:latin typeface="EYInterstate" pitchFamily="2" charset="0"/>
              </a:defRPr>
            </a:lvl3pPr>
            <a:lvl4pPr algn="l" defTabSz="1019175" rtl="0" eaLnBrk="0" fontAlgn="base" hangingPunct="0">
              <a:spcBef>
                <a:spcPct val="0"/>
              </a:spcBef>
              <a:spcAft>
                <a:spcPct val="0"/>
              </a:spcAft>
              <a:defRPr sz="2000">
                <a:solidFill>
                  <a:srgbClr val="646464"/>
                </a:solidFill>
                <a:latin typeface="EYInterstate" pitchFamily="2" charset="0"/>
              </a:defRPr>
            </a:lvl4pPr>
            <a:lvl5pPr algn="l" defTabSz="1019175" rtl="0" eaLnBrk="0" fontAlgn="base" hangingPunct="0">
              <a:spcBef>
                <a:spcPct val="0"/>
              </a:spcBef>
              <a:spcAft>
                <a:spcPct val="0"/>
              </a:spcAft>
              <a:defRPr sz="2000">
                <a:solidFill>
                  <a:srgbClr val="646464"/>
                </a:solidFill>
                <a:latin typeface="EYInterstate" pitchFamily="2" charset="0"/>
              </a:defRPr>
            </a:lvl5pPr>
            <a:lvl6pPr marL="457200" algn="l" defTabSz="1019175" rtl="0" fontAlgn="base">
              <a:spcBef>
                <a:spcPct val="0"/>
              </a:spcBef>
              <a:spcAft>
                <a:spcPct val="0"/>
              </a:spcAft>
              <a:defRPr sz="2400">
                <a:solidFill>
                  <a:schemeClr val="bg2"/>
                </a:solidFill>
                <a:latin typeface="EYInterstate" pitchFamily="2" charset="0"/>
              </a:defRPr>
            </a:lvl6pPr>
            <a:lvl7pPr marL="914400" algn="l" defTabSz="1019175" rtl="0" fontAlgn="base">
              <a:spcBef>
                <a:spcPct val="0"/>
              </a:spcBef>
              <a:spcAft>
                <a:spcPct val="0"/>
              </a:spcAft>
              <a:defRPr sz="2400">
                <a:solidFill>
                  <a:schemeClr val="bg2"/>
                </a:solidFill>
                <a:latin typeface="EYInterstate" pitchFamily="2" charset="0"/>
              </a:defRPr>
            </a:lvl7pPr>
            <a:lvl8pPr marL="1371600" algn="l" defTabSz="1019175" rtl="0" fontAlgn="base">
              <a:spcBef>
                <a:spcPct val="0"/>
              </a:spcBef>
              <a:spcAft>
                <a:spcPct val="0"/>
              </a:spcAft>
              <a:defRPr sz="2400">
                <a:solidFill>
                  <a:schemeClr val="bg2"/>
                </a:solidFill>
                <a:latin typeface="EYInterstate" pitchFamily="2" charset="0"/>
              </a:defRPr>
            </a:lvl8pPr>
            <a:lvl9pPr marL="1828800" algn="l" defTabSz="1019175" rtl="0" fontAlgn="base">
              <a:spcBef>
                <a:spcPct val="0"/>
              </a:spcBef>
              <a:spcAft>
                <a:spcPct val="0"/>
              </a:spcAft>
              <a:defRPr sz="2400">
                <a:solidFill>
                  <a:schemeClr val="bg2"/>
                </a:solidFill>
                <a:latin typeface="EYInterstate" pitchFamily="2" charset="0"/>
              </a:defRPr>
            </a:lvl9pPr>
          </a:lstStyle>
          <a:p>
            <a:pPr eaLnBrk="1" hangingPunct="1"/>
            <a:br>
              <a:rPr lang="en-US" sz="2800" kern="0" dirty="0">
                <a:solidFill>
                  <a:schemeClr val="tx2"/>
                </a:solidFill>
              </a:rPr>
            </a:br>
            <a:r>
              <a:rPr lang="en-US" sz="1800" kern="0" dirty="0">
                <a:solidFill>
                  <a:schemeClr val="tx2"/>
                </a:solidFill>
              </a:rPr>
              <a:t>Corporate Recovery and Tax Incentives </a:t>
            </a:r>
            <a:br>
              <a:rPr lang="en-US" sz="1800" kern="0" dirty="0">
                <a:solidFill>
                  <a:schemeClr val="tx2"/>
                </a:solidFill>
              </a:rPr>
            </a:br>
            <a:r>
              <a:rPr lang="en-US" sz="1800" kern="0" dirty="0">
                <a:solidFill>
                  <a:schemeClr val="tx2"/>
                </a:solidFill>
              </a:rPr>
              <a:t>for Enterprises Act (CREATE)</a:t>
            </a:r>
            <a:br>
              <a:rPr lang="en-US" sz="1800" kern="0" dirty="0">
                <a:solidFill>
                  <a:schemeClr val="tx2"/>
                </a:solidFill>
              </a:rPr>
            </a:br>
            <a:r>
              <a:rPr lang="en-US" sz="1200" i="1" kern="0" dirty="0">
                <a:solidFill>
                  <a:schemeClr val="tx2"/>
                </a:solidFill>
              </a:rPr>
              <a:t>formerly known as the Corporate Income Tax and Incentives Rationalization Act (CITIRA)</a:t>
            </a:r>
            <a:br>
              <a:rPr lang="en-US" sz="1200" i="1" kern="0" dirty="0">
                <a:solidFill>
                  <a:schemeClr val="tx2"/>
                </a:solidFill>
              </a:rPr>
            </a:br>
            <a:br>
              <a:rPr lang="en-US" sz="1600" kern="0" dirty="0">
                <a:solidFill>
                  <a:schemeClr val="tx2"/>
                </a:solidFill>
              </a:rPr>
            </a:br>
            <a:endParaRPr lang="en-GB" sz="3200" kern="0" dirty="0">
              <a:solidFill>
                <a:schemeClr val="tx2"/>
              </a:solidFill>
            </a:endParaRPr>
          </a:p>
        </p:txBody>
      </p:sp>
    </p:spTree>
    <p:extLst>
      <p:ext uri="{BB962C8B-B14F-4D97-AF65-F5344CB8AC3E}">
        <p14:creationId xmlns:p14="http://schemas.microsoft.com/office/powerpoint/2010/main" val="427946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9" name="Rectangle 12">
            <a:extLst>
              <a:ext uri="{FF2B5EF4-FFF2-40B4-BE49-F238E27FC236}">
                <a16:creationId xmlns:a16="http://schemas.microsoft.com/office/drawing/2014/main" id="{D4D50E56-8324-4ECD-9CB1-6FC36B0D0D9E}"/>
              </a:ext>
            </a:extLst>
          </p:cNvPr>
          <p:cNvSpPr>
            <a:spLocks noChangeArrowheads="1"/>
          </p:cNvSpPr>
          <p:nvPr/>
        </p:nvSpPr>
        <p:spPr bwMode="auto">
          <a:xfrm>
            <a:off x="247650" y="1717359"/>
            <a:ext cx="184731"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en-AU" altLang="en-US" sz="2000" dirty="0">
              <a:solidFill>
                <a:schemeClr val="tx2"/>
              </a:solidFill>
              <a:latin typeface="EYInterstate Light" panose="02000506000000020004" pitchFamily="2" charset="0"/>
              <a:ea typeface="Times New Roman" panose="02020603050405020304" pitchFamily="18" charset="0"/>
              <a:cs typeface="Times New Roman" panose="02020603050405020304" pitchFamily="18" charset="0"/>
            </a:endParaRPr>
          </a:p>
          <a:p>
            <a:pPr eaLnBrk="0" fontAlgn="base" hangingPunct="0">
              <a:spcBef>
                <a:spcPct val="0"/>
              </a:spcBef>
              <a:spcAft>
                <a:spcPct val="0"/>
              </a:spcAft>
            </a:pPr>
            <a:br>
              <a:rPr lang="en-AU" altLang="en-US" sz="2000" dirty="0">
                <a:solidFill>
                  <a:schemeClr val="tx2"/>
                </a:solidFill>
                <a:latin typeface="EYInterstate Light" panose="02000506000000020004" pitchFamily="2" charset="0"/>
                <a:ea typeface="Times New Roman" panose="02020603050405020304" pitchFamily="18" charset="0"/>
                <a:cs typeface="Times New Roman" panose="02020603050405020304" pitchFamily="18" charset="0"/>
              </a:rPr>
            </a:br>
            <a:endParaRPr lang="en-AU" altLang="en-US" dirty="0">
              <a:solidFill>
                <a:schemeClr val="tx2"/>
              </a:solidFill>
              <a:latin typeface="Arial" panose="020B0604020202020204" pitchFamily="34" charset="0"/>
              <a:cs typeface="Arial" charset="0"/>
            </a:endParaRPr>
          </a:p>
        </p:txBody>
      </p:sp>
      <p:sp>
        <p:nvSpPr>
          <p:cNvPr id="14" name="Content Placeholder 2">
            <a:extLst>
              <a:ext uri="{FF2B5EF4-FFF2-40B4-BE49-F238E27FC236}">
                <a16:creationId xmlns:a16="http://schemas.microsoft.com/office/drawing/2014/main" id="{06A47723-EECC-44A6-8894-70FE6FA1D02F}"/>
              </a:ext>
            </a:extLst>
          </p:cNvPr>
          <p:cNvSpPr txBox="1">
            <a:spLocks/>
          </p:cNvSpPr>
          <p:nvPr/>
        </p:nvSpPr>
        <p:spPr>
          <a:xfrm>
            <a:off x="500822" y="1344621"/>
            <a:ext cx="9220033" cy="4425093"/>
          </a:xfrm>
          <a:prstGeom prst="rect">
            <a:avLst/>
          </a:prstGeom>
        </p:spPr>
        <p:txBody>
          <a:bodyPr vert="horz" lIns="0" tIns="0" rIns="0" bIns="0" rtlCol="0" anchor="t" anchorCtr="0">
            <a:noAutofit/>
          </a:bodyPr>
          <a:lstStyle>
            <a:lvl1pPr marL="267319" indent="-267319" algn="l" defTabSz="685434" rtl="0" eaLnBrk="1" latinLnBrk="0" hangingPunct="1">
              <a:spcBef>
                <a:spcPct val="20000"/>
              </a:spcBef>
              <a:buClr>
                <a:schemeClr val="accent2"/>
              </a:buClr>
              <a:buSzPct val="70000"/>
              <a:buFont typeface="Arial" pitchFamily="34" charset="0"/>
              <a:buChar char="►"/>
              <a:defRPr sz="1799" kern="1200">
                <a:solidFill>
                  <a:schemeClr val="bg1"/>
                </a:solidFill>
                <a:latin typeface="+mn-lt"/>
                <a:ea typeface="+mn-ea"/>
                <a:cs typeface="+mn-cs"/>
              </a:defRPr>
            </a:lvl1pPr>
            <a:lvl2pPr marL="534639" indent="-267319" algn="l" defTabSz="685434" rtl="0" eaLnBrk="1" latinLnBrk="0" hangingPunct="1">
              <a:spcBef>
                <a:spcPct val="20000"/>
              </a:spcBef>
              <a:buClr>
                <a:schemeClr val="accent2"/>
              </a:buClr>
              <a:buSzPct val="70000"/>
              <a:buFont typeface="Arial" pitchFamily="34" charset="0"/>
              <a:buChar char="►"/>
              <a:defRPr sz="1499" kern="1200">
                <a:solidFill>
                  <a:schemeClr val="bg1"/>
                </a:solidFill>
                <a:latin typeface="+mn-lt"/>
                <a:ea typeface="+mn-ea"/>
                <a:cs typeface="+mn-cs"/>
              </a:defRPr>
            </a:lvl2pPr>
            <a:lvl3pPr marL="801958" indent="-267319" algn="l" defTabSz="685434" rtl="0" eaLnBrk="1" latinLnBrk="0" hangingPunct="1">
              <a:spcBef>
                <a:spcPct val="20000"/>
              </a:spcBef>
              <a:buClr>
                <a:schemeClr val="accent2"/>
              </a:buClr>
              <a:buSzPct val="70000"/>
              <a:buFont typeface="Arial" pitchFamily="34" charset="0"/>
              <a:buChar char="►"/>
              <a:defRPr sz="1349" kern="1200">
                <a:solidFill>
                  <a:schemeClr val="bg1"/>
                </a:solidFill>
                <a:latin typeface="+mn-lt"/>
                <a:ea typeface="+mn-ea"/>
                <a:cs typeface="+mn-cs"/>
              </a:defRPr>
            </a:lvl3pPr>
            <a:lvl4pPr marL="1069277" indent="-267319" algn="l" defTabSz="685434" rtl="0" eaLnBrk="1" latinLnBrk="0" hangingPunct="1">
              <a:spcBef>
                <a:spcPct val="20000"/>
              </a:spcBef>
              <a:buClr>
                <a:schemeClr val="accent2"/>
              </a:buClr>
              <a:buSzPct val="70000"/>
              <a:buFont typeface="Arial" pitchFamily="34" charset="0"/>
              <a:buChar char="►"/>
              <a:defRPr sz="1199" kern="1200">
                <a:solidFill>
                  <a:schemeClr val="bg1"/>
                </a:solidFill>
                <a:latin typeface="+mn-lt"/>
                <a:ea typeface="+mn-ea"/>
                <a:cs typeface="+mn-cs"/>
              </a:defRPr>
            </a:lvl4pPr>
            <a:lvl5pPr marL="1336597" indent="-267319" algn="l" defTabSz="685434" rtl="0" eaLnBrk="1" latinLnBrk="0" hangingPunct="1">
              <a:spcBef>
                <a:spcPct val="20000"/>
              </a:spcBef>
              <a:buClr>
                <a:schemeClr val="accent2"/>
              </a:buClr>
              <a:buSzPct val="70000"/>
              <a:buFont typeface="Arial" pitchFamily="34" charset="0"/>
              <a:buChar char="►"/>
              <a:defRPr sz="1199" kern="1200">
                <a:solidFill>
                  <a:schemeClr val="bg1"/>
                </a:solidFill>
                <a:latin typeface="+mn-lt"/>
                <a:ea typeface="+mn-ea"/>
                <a:cs typeface="+mn-cs"/>
              </a:defRPr>
            </a:lvl5pPr>
            <a:lvl6pPr marL="1884944"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6pPr>
            <a:lvl7pPr marL="2227661"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7pPr>
            <a:lvl8pPr marL="2570378"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8pPr>
            <a:lvl9pPr marL="2913096"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9pPr>
          </a:lstStyle>
          <a:p>
            <a:pPr>
              <a:buClr>
                <a:srgbClr val="FFE600"/>
              </a:buClr>
              <a:buSzPct val="80000"/>
            </a:pPr>
            <a:r>
              <a:rPr lang="en-US" sz="1649" dirty="0">
                <a:solidFill>
                  <a:schemeClr val="tx2"/>
                </a:solidFill>
                <a:latin typeface="EYInterstate Light" panose="02000506000000020004" pitchFamily="2" charset="0"/>
              </a:rPr>
              <a:t>The CIT rate will be reduced from the present 30% to 25% in July 2020 (based on initial estimate), and then a decrease of 1% starting 2023 all the way to 20% by 2027.</a:t>
            </a:r>
          </a:p>
        </p:txBody>
      </p:sp>
      <p:graphicFrame>
        <p:nvGraphicFramePr>
          <p:cNvPr id="15" name="Chart 14">
            <a:extLst>
              <a:ext uri="{FF2B5EF4-FFF2-40B4-BE49-F238E27FC236}">
                <a16:creationId xmlns:a16="http://schemas.microsoft.com/office/drawing/2014/main" id="{0577656E-2C87-4D94-8107-52FBD5088796}"/>
              </a:ext>
            </a:extLst>
          </p:cNvPr>
          <p:cNvGraphicFramePr/>
          <p:nvPr>
            <p:extLst>
              <p:ext uri="{D42A27DB-BD31-4B8C-83A1-F6EECF244321}">
                <p14:modId xmlns:p14="http://schemas.microsoft.com/office/powerpoint/2010/main" val="3643064254"/>
              </p:ext>
            </p:extLst>
          </p:nvPr>
        </p:nvGraphicFramePr>
        <p:xfrm>
          <a:off x="500822" y="1598779"/>
          <a:ext cx="9066281" cy="4621547"/>
        </p:xfrm>
        <a:graphic>
          <a:graphicData uri="http://schemas.openxmlformats.org/drawingml/2006/chart">
            <c:chart xmlns:c="http://schemas.openxmlformats.org/drawingml/2006/chart" xmlns:r="http://schemas.openxmlformats.org/officeDocument/2006/relationships" r:id="rId3"/>
          </a:graphicData>
        </a:graphic>
      </p:graphicFrame>
      <p:sp>
        <p:nvSpPr>
          <p:cNvPr id="16" name="Title 1">
            <a:extLst>
              <a:ext uri="{FF2B5EF4-FFF2-40B4-BE49-F238E27FC236}">
                <a16:creationId xmlns:a16="http://schemas.microsoft.com/office/drawing/2014/main" id="{E90AC59C-71D1-4EB6-98EE-9757D0483D7C}"/>
              </a:ext>
            </a:extLst>
          </p:cNvPr>
          <p:cNvSpPr txBox="1">
            <a:spLocks/>
          </p:cNvSpPr>
          <p:nvPr/>
        </p:nvSpPr>
        <p:spPr>
          <a:xfrm>
            <a:off x="946648" y="355235"/>
            <a:ext cx="9220033" cy="379915"/>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Package 2 – Corporate Recovery and Tax Incentives for Enterprises Act (CREATE)</a:t>
            </a:r>
            <a:b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endPar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spTree>
    <p:extLst>
      <p:ext uri="{BB962C8B-B14F-4D97-AF65-F5344CB8AC3E}">
        <p14:creationId xmlns:p14="http://schemas.microsoft.com/office/powerpoint/2010/main" val="216972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13" name="Title 1">
            <a:extLst>
              <a:ext uri="{FF2B5EF4-FFF2-40B4-BE49-F238E27FC236}">
                <a16:creationId xmlns:a16="http://schemas.microsoft.com/office/drawing/2014/main" id="{3AF3A427-F851-4710-9947-AFD079594D09}"/>
              </a:ext>
            </a:extLst>
          </p:cNvPr>
          <p:cNvSpPr txBox="1">
            <a:spLocks/>
          </p:cNvSpPr>
          <p:nvPr/>
        </p:nvSpPr>
        <p:spPr>
          <a:xfrm>
            <a:off x="919162" y="340406"/>
            <a:ext cx="8229600" cy="302481"/>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a:ln>
                  <a:noFill/>
                </a:ln>
                <a:solidFill>
                  <a:schemeClr val="tx2"/>
                </a:solidFill>
                <a:effectLst/>
                <a:uLnTx/>
                <a:uFillTx/>
                <a:latin typeface="EYInterstate" panose="02000503020000020004" pitchFamily="2" charset="0"/>
                <a:ea typeface="+mj-ea"/>
                <a:cs typeface="Arial" pitchFamily="34" charset="0"/>
              </a:rPr>
              <a:t>Package 2 – Corporate Recovery and Tax Incentives for Enterprises Act (CREATE)</a:t>
            </a:r>
            <a:br>
              <a:rPr kumimoji="0" lang="en-US" sz="2399" b="0" i="0" u="none" strike="noStrike" kern="1200" cap="none" spc="0" normalizeH="0" baseline="0" noProof="0">
                <a:ln>
                  <a:noFill/>
                </a:ln>
                <a:solidFill>
                  <a:schemeClr val="tx2"/>
                </a:solidFill>
                <a:effectLst/>
                <a:uLnTx/>
                <a:uFillTx/>
                <a:latin typeface="EYInterstate" panose="02000503020000020004" pitchFamily="2" charset="0"/>
                <a:ea typeface="+mj-ea"/>
                <a:cs typeface="Arial" pitchFamily="34" charset="0"/>
              </a:rPr>
            </a:br>
            <a:endPar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graphicFrame>
        <p:nvGraphicFramePr>
          <p:cNvPr id="6" name="Content Placeholder 4">
            <a:extLst>
              <a:ext uri="{FF2B5EF4-FFF2-40B4-BE49-F238E27FC236}">
                <a16:creationId xmlns:a16="http://schemas.microsoft.com/office/drawing/2014/main" id="{F5BD80E1-F6F3-43BE-9CD5-A6840D83BCC9}"/>
              </a:ext>
            </a:extLst>
          </p:cNvPr>
          <p:cNvGraphicFramePr>
            <a:graphicFrameLocks/>
          </p:cNvGraphicFramePr>
          <p:nvPr>
            <p:extLst>
              <p:ext uri="{D42A27DB-BD31-4B8C-83A1-F6EECF244321}">
                <p14:modId xmlns:p14="http://schemas.microsoft.com/office/powerpoint/2010/main" val="2434227091"/>
              </p:ext>
            </p:extLst>
          </p:nvPr>
        </p:nvGraphicFramePr>
        <p:xfrm>
          <a:off x="609917" y="1334623"/>
          <a:ext cx="9138917" cy="5029205"/>
        </p:xfrm>
        <a:graphic>
          <a:graphicData uri="http://schemas.openxmlformats.org/drawingml/2006/table">
            <a:tbl>
              <a:tblPr firstRow="1" bandRow="1">
                <a:tableStyleId>{21E4AEA4-8DFA-4A89-87EB-49C32662AFE0}</a:tableStyleId>
              </a:tblPr>
              <a:tblGrid>
                <a:gridCol w="2063907">
                  <a:extLst>
                    <a:ext uri="{9D8B030D-6E8A-4147-A177-3AD203B41FA5}">
                      <a16:colId xmlns:a16="http://schemas.microsoft.com/office/drawing/2014/main" val="20000"/>
                    </a:ext>
                  </a:extLst>
                </a:gridCol>
                <a:gridCol w="2346971">
                  <a:extLst>
                    <a:ext uri="{9D8B030D-6E8A-4147-A177-3AD203B41FA5}">
                      <a16:colId xmlns:a16="http://schemas.microsoft.com/office/drawing/2014/main" val="4146774963"/>
                    </a:ext>
                  </a:extLst>
                </a:gridCol>
                <a:gridCol w="1712655">
                  <a:extLst>
                    <a:ext uri="{9D8B030D-6E8A-4147-A177-3AD203B41FA5}">
                      <a16:colId xmlns:a16="http://schemas.microsoft.com/office/drawing/2014/main" val="886459376"/>
                    </a:ext>
                  </a:extLst>
                </a:gridCol>
                <a:gridCol w="1498630">
                  <a:extLst>
                    <a:ext uri="{9D8B030D-6E8A-4147-A177-3AD203B41FA5}">
                      <a16:colId xmlns:a16="http://schemas.microsoft.com/office/drawing/2014/main" val="244860683"/>
                    </a:ext>
                  </a:extLst>
                </a:gridCol>
                <a:gridCol w="1516754">
                  <a:extLst>
                    <a:ext uri="{9D8B030D-6E8A-4147-A177-3AD203B41FA5}">
                      <a16:colId xmlns:a16="http://schemas.microsoft.com/office/drawing/2014/main" val="20001"/>
                    </a:ext>
                  </a:extLst>
                </a:gridCol>
              </a:tblGrid>
              <a:tr h="419049">
                <a:tc>
                  <a:txBody>
                    <a:bodyPr/>
                    <a:lstStyle/>
                    <a:p>
                      <a:pPr algn="ctr"/>
                      <a:r>
                        <a:rPr lang="en-US" sz="1600" dirty="0">
                          <a:solidFill>
                            <a:srgbClr val="000000"/>
                          </a:solidFill>
                          <a:latin typeface="EYInterstate Light" panose="02000506000000020004" pitchFamily="2" charset="0"/>
                        </a:rPr>
                        <a:t>Description</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E600"/>
                    </a:solidFill>
                  </a:tcPr>
                </a:tc>
                <a:tc>
                  <a:txBody>
                    <a:bodyPr/>
                    <a:lstStyle/>
                    <a:p>
                      <a:pPr algn="ctr"/>
                      <a:r>
                        <a:rPr lang="en-US" sz="1600" dirty="0">
                          <a:solidFill>
                            <a:srgbClr val="000000"/>
                          </a:solidFill>
                          <a:latin typeface="EYInterstate Light" panose="02000506000000020004" pitchFamily="2" charset="0"/>
                        </a:rPr>
                        <a:t>Current Rules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E600"/>
                    </a:solidFill>
                  </a:tcPr>
                </a:tc>
                <a:tc>
                  <a:txBody>
                    <a:bodyPr/>
                    <a:lstStyle/>
                    <a:p>
                      <a:pPr algn="ctr"/>
                      <a:r>
                        <a:rPr lang="en-US" sz="1600" dirty="0">
                          <a:solidFill>
                            <a:srgbClr val="000000"/>
                          </a:solidFill>
                          <a:latin typeface="EYInterstate Light" panose="02000506000000020004" pitchFamily="2" charset="0"/>
                        </a:rPr>
                        <a:t>Year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lang="en-US" sz="1600" dirty="0">
                          <a:solidFill>
                            <a:srgbClr val="000000"/>
                          </a:solidFill>
                          <a:latin typeface="EYInterstate Light" panose="02000506000000020004" pitchFamily="2" charset="0"/>
                        </a:rPr>
                        <a:t>CITIRA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E600"/>
                    </a:solidFill>
                  </a:tcPr>
                </a:tc>
                <a:tc>
                  <a:txBody>
                    <a:bodyPr/>
                    <a:lstStyle/>
                    <a:p>
                      <a:pPr algn="ctr"/>
                      <a:r>
                        <a:rPr lang="en-US" sz="1600" dirty="0">
                          <a:solidFill>
                            <a:srgbClr val="000000"/>
                          </a:solidFill>
                          <a:latin typeface="EYInterstate Light" panose="02000506000000020004" pitchFamily="2" charset="0"/>
                        </a:rPr>
                        <a:t>CREATE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E600"/>
                    </a:solidFill>
                  </a:tcPr>
                </a:tc>
                <a:extLst>
                  <a:ext uri="{0D108BD9-81ED-4DB2-BD59-A6C34878D82A}">
                    <a16:rowId xmlns:a16="http://schemas.microsoft.com/office/drawing/2014/main" val="10000"/>
                  </a:ext>
                </a:extLst>
              </a:tr>
              <a:tr h="352958">
                <a:tc rowSpan="10">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EYInterstate Light" panose="02000506000000020004" pitchFamily="2" charset="0"/>
                        </a:rPr>
                        <a:t>Non-deductible interest expense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rowSpan="10">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33% of the interest income subjected to final taxes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2020</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31%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*20%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71464703"/>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2021</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29%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Pct val="100000"/>
                        <a:buFont typeface="EYInterstate Light" panose="02000506000000020004" pitchFamily="2" charset="0"/>
                        <a:buNone/>
                        <a:tabLst/>
                        <a:defRPr/>
                      </a:pPr>
                      <a:r>
                        <a:rPr lang="en-US" sz="1600" b="0" i="0" u="none" strike="noStrike" kern="1200" baseline="0" dirty="0">
                          <a:solidFill>
                            <a:srgbClr val="181818"/>
                          </a:solidFill>
                          <a:latin typeface="EYInterstate Light" panose="02000506000000020004" pitchFamily="2" charset="0"/>
                          <a:ea typeface="+mn-ea"/>
                          <a:cs typeface="+mn-cs"/>
                        </a:rPr>
                        <a:t>20%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84968965"/>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2022</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26%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Pct val="100000"/>
                        <a:buFont typeface="EYInterstate Light" panose="02000506000000020004" pitchFamily="2" charset="0"/>
                        <a:buNone/>
                        <a:tabLst/>
                        <a:defRPr/>
                      </a:pPr>
                      <a:r>
                        <a:rPr lang="en-US" sz="1600" b="0" i="0" u="none" strike="noStrike" kern="1200" baseline="0" dirty="0">
                          <a:solidFill>
                            <a:srgbClr val="181818"/>
                          </a:solidFill>
                          <a:latin typeface="EYInterstate Light" panose="02000506000000020004" pitchFamily="2" charset="0"/>
                          <a:ea typeface="+mn-ea"/>
                          <a:cs typeface="+mn-cs"/>
                        </a:rPr>
                        <a:t>20%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37481466"/>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2023</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23%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17%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05294885"/>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2024</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20%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13%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19146303"/>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2025</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16%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9%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11123078"/>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2026</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13%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5%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11861375"/>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2027</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9%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22225029"/>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2028</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0" i="0" u="none" strike="noStrike" kern="1200" baseline="0" dirty="0">
                          <a:solidFill>
                            <a:srgbClr val="181818"/>
                          </a:solidFill>
                          <a:latin typeface="EYInterstate Light" panose="02000506000000020004" pitchFamily="2" charset="0"/>
                          <a:ea typeface="+mn-ea"/>
                          <a:cs typeface="+mn-cs"/>
                        </a:rPr>
                        <a:t>5%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Pct val="100000"/>
                        <a:buFont typeface="EYInterstate Light" panose="02000506000000020004" pitchFamily="2" charset="0"/>
                        <a:buNone/>
                        <a:tabLst/>
                        <a:defRPr/>
                      </a:pPr>
                      <a:r>
                        <a:rPr lang="en-US" sz="1600" b="0" i="0" u="none" strike="noStrike" kern="1200" baseline="0" dirty="0">
                          <a:solidFill>
                            <a:srgbClr val="181818"/>
                          </a:solidFill>
                          <a:latin typeface="EYInterstate Light" panose="02000506000000020004" pitchFamily="2" charset="0"/>
                          <a:ea typeface="+mn-ea"/>
                          <a:cs typeface="+mn-cs"/>
                        </a:rPr>
                        <a:t>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1394990"/>
                  </a:ext>
                </a:extLst>
              </a:tr>
              <a:tr h="47302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000000"/>
                        </a:solidFill>
                        <a:latin typeface="EYInterstate Light" panose="02000506000000020004"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vMerge="1">
                  <a:txBody>
                    <a:bodyPr/>
                    <a:lstStyle/>
                    <a:p>
                      <a:pPr marL="0" indent="0" algn="ctr" defTabSz="914400" rtl="0" eaLnBrk="1" latinLnBrk="0" hangingPunct="1">
                        <a:buSzPct val="100000"/>
                        <a:buFont typeface="EYInterstate Light" panose="02000506000000020004" pitchFamily="2" charset="0"/>
                        <a:buNone/>
                      </a:pPr>
                      <a:endParaRPr lang="en-US" sz="1600" b="0" i="0" u="none" strike="noStrike" kern="1200" baseline="0" dirty="0">
                        <a:solidFill>
                          <a:srgbClr val="181818"/>
                        </a:solidFill>
                        <a:latin typeface="EYInterstate Light" panose="02000506000000020004" pitchFamily="2"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indent="0" algn="ctr" defTabSz="914400" rtl="0" eaLnBrk="1" latinLnBrk="0" hangingPunct="1">
                        <a:buSzPct val="100000"/>
                        <a:buFont typeface="EYInterstate Light" panose="02000506000000020004" pitchFamily="2" charset="0"/>
                        <a:buNone/>
                      </a:pPr>
                      <a:r>
                        <a:rPr lang="en-US" sz="1600" b="1" i="0" u="none" strike="noStrike" kern="1200" baseline="0" dirty="0">
                          <a:solidFill>
                            <a:srgbClr val="181818"/>
                          </a:solidFill>
                          <a:latin typeface="EYInterstate Light" panose="02000506000000020004" pitchFamily="2" charset="0"/>
                          <a:ea typeface="+mn-ea"/>
                          <a:cs typeface="+mn-cs"/>
                        </a:rPr>
                        <a:t>2029 onwards</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Pct val="100000"/>
                        <a:buFont typeface="EYInterstate Light" panose="02000506000000020004" pitchFamily="2" charset="0"/>
                        <a:buNone/>
                        <a:tabLst/>
                        <a:defRPr/>
                      </a:pPr>
                      <a:r>
                        <a:rPr lang="en-US" sz="1600" b="0" i="0" u="none" strike="noStrike" kern="1200" baseline="0" dirty="0">
                          <a:solidFill>
                            <a:srgbClr val="181818"/>
                          </a:solidFill>
                          <a:latin typeface="EYInterstate Light" panose="02000506000000020004" pitchFamily="2" charset="0"/>
                          <a:ea typeface="+mn-ea"/>
                          <a:cs typeface="+mn-cs"/>
                        </a:rPr>
                        <a:t>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Pct val="100000"/>
                        <a:buFont typeface="EYInterstate Light" panose="02000506000000020004" pitchFamily="2" charset="0"/>
                        <a:buNone/>
                        <a:tabLst/>
                        <a:defRPr/>
                      </a:pPr>
                      <a:r>
                        <a:rPr lang="en-US" sz="1600" b="0" i="0" u="none" strike="noStrike" kern="1200" baseline="0" dirty="0">
                          <a:solidFill>
                            <a:srgbClr val="181818"/>
                          </a:solidFill>
                          <a:latin typeface="EYInterstate Light" panose="02000506000000020004" pitchFamily="2" charset="0"/>
                          <a:ea typeface="+mn-ea"/>
                          <a:cs typeface="+mn-cs"/>
                        </a:rPr>
                        <a:t>0%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83565089"/>
                  </a:ext>
                </a:extLst>
              </a:tr>
            </a:tbl>
          </a:graphicData>
        </a:graphic>
      </p:graphicFrame>
      <p:sp>
        <p:nvSpPr>
          <p:cNvPr id="7" name="TextBox 6">
            <a:extLst>
              <a:ext uri="{FF2B5EF4-FFF2-40B4-BE49-F238E27FC236}">
                <a16:creationId xmlns:a16="http://schemas.microsoft.com/office/drawing/2014/main" id="{283C09BC-4BB5-4406-8A70-2E72C93D7B35}"/>
              </a:ext>
            </a:extLst>
          </p:cNvPr>
          <p:cNvSpPr txBox="1"/>
          <p:nvPr/>
        </p:nvSpPr>
        <p:spPr>
          <a:xfrm>
            <a:off x="609917" y="6630286"/>
            <a:ext cx="4193857" cy="193899"/>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200" i="1" dirty="0">
                <a:solidFill>
                  <a:schemeClr val="tx2"/>
                </a:solidFill>
              </a:rPr>
              <a:t>*Effective starting July 1, 2020</a:t>
            </a:r>
          </a:p>
        </p:txBody>
      </p:sp>
    </p:spTree>
    <p:extLst>
      <p:ext uri="{BB962C8B-B14F-4D97-AF65-F5344CB8AC3E}">
        <p14:creationId xmlns:p14="http://schemas.microsoft.com/office/powerpoint/2010/main" val="55997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sp>
        <p:nvSpPr>
          <p:cNvPr id="12" name="Title 1">
            <a:extLst>
              <a:ext uri="{FF2B5EF4-FFF2-40B4-BE49-F238E27FC236}">
                <a16:creationId xmlns:a16="http://schemas.microsoft.com/office/drawing/2014/main" id="{09473973-3DF2-407D-85B8-BAE6FB29DB33}"/>
              </a:ext>
            </a:extLst>
          </p:cNvPr>
          <p:cNvSpPr txBox="1">
            <a:spLocks/>
          </p:cNvSpPr>
          <p:nvPr/>
        </p:nvSpPr>
        <p:spPr>
          <a:xfrm>
            <a:off x="919162" y="321727"/>
            <a:ext cx="8229600" cy="302481"/>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Package 2 – Corporate Recovery and Tax Incentives for Enterprises Act (CREATE)</a:t>
            </a:r>
            <a:b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endPar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graphicFrame>
        <p:nvGraphicFramePr>
          <p:cNvPr id="13" name="Content Placeholder 4">
            <a:extLst>
              <a:ext uri="{FF2B5EF4-FFF2-40B4-BE49-F238E27FC236}">
                <a16:creationId xmlns:a16="http://schemas.microsoft.com/office/drawing/2014/main" id="{EF6741B1-6480-4830-89B8-E83697DE8D43}"/>
              </a:ext>
            </a:extLst>
          </p:cNvPr>
          <p:cNvGraphicFramePr>
            <a:graphicFrameLocks/>
          </p:cNvGraphicFramePr>
          <p:nvPr>
            <p:extLst>
              <p:ext uri="{D42A27DB-BD31-4B8C-83A1-F6EECF244321}">
                <p14:modId xmlns:p14="http://schemas.microsoft.com/office/powerpoint/2010/main" val="1274012812"/>
              </p:ext>
            </p:extLst>
          </p:nvPr>
        </p:nvGraphicFramePr>
        <p:xfrm>
          <a:off x="441323" y="1604858"/>
          <a:ext cx="9087688" cy="1014701"/>
        </p:xfrm>
        <a:graphic>
          <a:graphicData uri="http://schemas.openxmlformats.org/drawingml/2006/table">
            <a:tbl>
              <a:tblPr firstRow="1" bandRow="1"/>
              <a:tblGrid>
                <a:gridCol w="5206143">
                  <a:extLst>
                    <a:ext uri="{9D8B030D-6E8A-4147-A177-3AD203B41FA5}">
                      <a16:colId xmlns:a16="http://schemas.microsoft.com/office/drawing/2014/main" val="20000"/>
                    </a:ext>
                  </a:extLst>
                </a:gridCol>
                <a:gridCol w="3881545">
                  <a:extLst>
                    <a:ext uri="{9D8B030D-6E8A-4147-A177-3AD203B41FA5}">
                      <a16:colId xmlns:a16="http://schemas.microsoft.com/office/drawing/2014/main" val="20001"/>
                    </a:ext>
                  </a:extLst>
                </a:gridCol>
              </a:tblGrid>
              <a:tr h="235974">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600" dirty="0">
                          <a:solidFill>
                            <a:srgbClr val="000000"/>
                          </a:solidFill>
                          <a:latin typeface="EYInterstate Light" panose="02000506000000020004" pitchFamily="2" charset="0"/>
                        </a:rPr>
                        <a:t>Description</a:t>
                      </a:r>
                    </a:p>
                  </a:txBody>
                  <a:tcPr marL="68544" marR="68544" marT="34272" marB="34272">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w="12700" cmpd="sng">
                      <a:noFill/>
                      <a:prstDash val="solid"/>
                    </a:lnTlToBr>
                    <a:lnBlToTr w="12700" cmpd="sng">
                      <a:noFill/>
                      <a:prstDash val="solid"/>
                    </a:lnBlToTr>
                    <a:solidFill>
                      <a:srgbClr val="FFE6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600" dirty="0">
                          <a:solidFill>
                            <a:srgbClr val="000000"/>
                          </a:solidFill>
                          <a:latin typeface="EYInterstate Light" panose="02000506000000020004" pitchFamily="2" charset="0"/>
                        </a:rPr>
                        <a:t>CREATE</a:t>
                      </a:r>
                    </a:p>
                  </a:txBody>
                  <a:tcPr marL="68544" marR="68544" marT="34272" marB="34272">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w="12700" cmpd="sng">
                      <a:noFill/>
                      <a:prstDash val="solid"/>
                    </a:lnTlToBr>
                    <a:lnBlToTr w="12700" cmpd="sng">
                      <a:noFill/>
                      <a:prstDash val="solid"/>
                    </a:lnBlToTr>
                    <a:solidFill>
                      <a:srgbClr val="FFE600"/>
                    </a:solidFill>
                  </a:tcPr>
                </a:tc>
                <a:extLst>
                  <a:ext uri="{0D108BD9-81ED-4DB2-BD59-A6C34878D82A}">
                    <a16:rowId xmlns:a16="http://schemas.microsoft.com/office/drawing/2014/main" val="10000"/>
                  </a:ext>
                </a:extLst>
              </a:tr>
              <a:tr h="70231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000000"/>
                          </a:solidFill>
                          <a:latin typeface="EYInterstate Light" panose="02000506000000020004" pitchFamily="2" charset="0"/>
                        </a:rPr>
                        <a:t>Net Operating Loss Carry-Over (NOLCO) incurred in Taxable Year 2020</a:t>
                      </a:r>
                    </a:p>
                  </a:txBody>
                  <a:tcPr marL="68544" marR="68544" marT="34272" marB="34272" anchor="ctr">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defTabSz="914400" rtl="0" eaLnBrk="1" latinLnBrk="0" hangingPunct="1">
                        <a:buSzPct val="100000"/>
                        <a:buFont typeface="EYInterstate Light" panose="02000506000000020004" pitchFamily="2" charset="0"/>
                        <a:buNone/>
                      </a:pPr>
                      <a:r>
                        <a:rPr lang="en-US" sz="1500" b="0" i="0" u="none" strike="noStrike" kern="1200" baseline="0" dirty="0">
                          <a:solidFill>
                            <a:srgbClr val="181818"/>
                          </a:solidFill>
                          <a:latin typeface="EYInterstate Light" panose="02000506000000020004" pitchFamily="2" charset="0"/>
                          <a:ea typeface="+mn-ea"/>
                          <a:cs typeface="+mn-cs"/>
                        </a:rPr>
                        <a:t>Can be carried over for 5 years</a:t>
                      </a:r>
                    </a:p>
                  </a:txBody>
                  <a:tcPr marL="68544" marR="68544" marT="34272" marB="34272" anchor="ctr">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4275188095"/>
                  </a:ext>
                </a:extLst>
              </a:tr>
            </a:tbl>
          </a:graphicData>
        </a:graphic>
      </p:graphicFrame>
      <p:sp>
        <p:nvSpPr>
          <p:cNvPr id="15" name="TextBox 14">
            <a:extLst>
              <a:ext uri="{FF2B5EF4-FFF2-40B4-BE49-F238E27FC236}">
                <a16:creationId xmlns:a16="http://schemas.microsoft.com/office/drawing/2014/main" id="{4CF169D4-E4FF-440B-A920-AF48764411DC}"/>
              </a:ext>
            </a:extLst>
          </p:cNvPr>
          <p:cNvSpPr txBox="1"/>
          <p:nvPr/>
        </p:nvSpPr>
        <p:spPr>
          <a:xfrm>
            <a:off x="453348" y="2779603"/>
            <a:ext cx="8229600" cy="223765"/>
          </a:xfrm>
          <a:prstGeom prst="rect">
            <a:avLst/>
          </a:prstGeom>
          <a:noFill/>
        </p:spPr>
        <p:txBody>
          <a:bodyPr wrap="square" lIns="0" tIns="27418" rIns="0" bIns="0" rtlCol="0">
            <a:spAutoFit/>
          </a:bodyPr>
          <a:lstStyle/>
          <a:p>
            <a:pPr marL="0" marR="0" lvl="0" indent="0" defTabSz="914400" eaLnBrk="1" fontAlgn="auto" latinLnBrk="0" hangingPunct="1">
              <a:lnSpc>
                <a:spcPct val="85000"/>
              </a:lnSpc>
              <a:spcBef>
                <a:spcPts val="0"/>
              </a:spcBef>
              <a:spcAft>
                <a:spcPts val="450"/>
              </a:spcAft>
              <a:buClr>
                <a:srgbClr val="FFE600"/>
              </a:buClr>
              <a:buSzPct val="70000"/>
              <a:buFontTx/>
              <a:buNone/>
              <a:tabLst/>
              <a:defRPr/>
            </a:pPr>
            <a:r>
              <a:rPr kumimoji="0" lang="en-US" sz="1499" b="1" i="1" u="sng" strike="noStrike" kern="0" cap="none" spc="0" normalizeH="0" baseline="0" noProof="0" dirty="0">
                <a:ln>
                  <a:noFill/>
                </a:ln>
                <a:solidFill>
                  <a:schemeClr val="tx2"/>
                </a:solidFill>
                <a:effectLst/>
                <a:uLnTx/>
                <a:uFillTx/>
              </a:rPr>
              <a:t>Notes:</a:t>
            </a:r>
            <a:endParaRPr kumimoji="0" lang="en-US" sz="1349" b="1" i="1" u="sng" strike="noStrike" kern="0" cap="none" spc="0" normalizeH="0" baseline="0" noProof="0" dirty="0">
              <a:ln>
                <a:noFill/>
              </a:ln>
              <a:solidFill>
                <a:schemeClr val="tx2"/>
              </a:solidFill>
              <a:effectLst/>
              <a:uLnTx/>
              <a:uFillTx/>
            </a:endParaRPr>
          </a:p>
        </p:txBody>
      </p:sp>
      <p:sp>
        <p:nvSpPr>
          <p:cNvPr id="16" name="TextBox 15">
            <a:extLst>
              <a:ext uri="{FF2B5EF4-FFF2-40B4-BE49-F238E27FC236}">
                <a16:creationId xmlns:a16="http://schemas.microsoft.com/office/drawing/2014/main" id="{7834F07D-17CF-4B9E-889B-F261D57DDFCB}"/>
              </a:ext>
            </a:extLst>
          </p:cNvPr>
          <p:cNvSpPr txBox="1"/>
          <p:nvPr/>
        </p:nvSpPr>
        <p:spPr>
          <a:xfrm>
            <a:off x="441325" y="1271013"/>
            <a:ext cx="8229600" cy="223765"/>
          </a:xfrm>
          <a:prstGeom prst="rect">
            <a:avLst/>
          </a:prstGeom>
          <a:noFill/>
        </p:spPr>
        <p:txBody>
          <a:bodyPr wrap="square" lIns="0" tIns="27418" rIns="0" bIns="0" rtlCol="0">
            <a:spAutoFit/>
          </a:bodyPr>
          <a:lstStyle/>
          <a:p>
            <a:pPr marL="0" marR="0" lvl="0" indent="0" defTabSz="914400" eaLnBrk="1" fontAlgn="auto" latinLnBrk="0" hangingPunct="1">
              <a:lnSpc>
                <a:spcPct val="85000"/>
              </a:lnSpc>
              <a:spcBef>
                <a:spcPts val="0"/>
              </a:spcBef>
              <a:spcAft>
                <a:spcPts val="450"/>
              </a:spcAft>
              <a:buClr>
                <a:srgbClr val="FFE600"/>
              </a:buClr>
              <a:buSzPct val="70000"/>
              <a:buFontTx/>
              <a:buNone/>
              <a:tabLst/>
              <a:defRPr/>
            </a:pPr>
            <a:r>
              <a:rPr kumimoji="0" lang="en-US" sz="1499" b="1" i="1" u="sng" strike="noStrike" kern="0" cap="none" spc="0" normalizeH="0" baseline="0" noProof="0" dirty="0">
                <a:ln>
                  <a:noFill/>
                </a:ln>
                <a:solidFill>
                  <a:schemeClr val="tx2"/>
                </a:solidFill>
                <a:effectLst/>
                <a:uLnTx/>
                <a:uFillTx/>
              </a:rPr>
              <a:t>Additional Provision in CREATE:</a:t>
            </a:r>
            <a:r>
              <a:rPr kumimoji="0" lang="en-US" sz="1499" b="1" i="0" u="sng" strike="noStrike" kern="0" cap="none" spc="0" normalizeH="0" baseline="0" noProof="0" dirty="0">
                <a:ln>
                  <a:noFill/>
                </a:ln>
                <a:solidFill>
                  <a:schemeClr val="tx2"/>
                </a:solidFill>
                <a:effectLst/>
                <a:uLnTx/>
                <a:uFillTx/>
              </a:rPr>
              <a:t> </a:t>
            </a:r>
            <a:endParaRPr kumimoji="0" lang="en-US" sz="1349" b="1" i="0" u="sng" strike="noStrike" kern="0" cap="none" spc="0" normalizeH="0" baseline="0" noProof="0" dirty="0">
              <a:ln>
                <a:noFill/>
              </a:ln>
              <a:solidFill>
                <a:schemeClr val="tx2"/>
              </a:solidFill>
              <a:effectLst/>
              <a:uLnTx/>
              <a:uFillTx/>
            </a:endParaRPr>
          </a:p>
        </p:txBody>
      </p:sp>
      <p:sp>
        <p:nvSpPr>
          <p:cNvPr id="11" name="TextBox 10">
            <a:extLst>
              <a:ext uri="{FF2B5EF4-FFF2-40B4-BE49-F238E27FC236}">
                <a16:creationId xmlns:a16="http://schemas.microsoft.com/office/drawing/2014/main" id="{C870B83A-E777-437C-B019-765852EF63C2}"/>
              </a:ext>
            </a:extLst>
          </p:cNvPr>
          <p:cNvSpPr txBox="1"/>
          <p:nvPr/>
        </p:nvSpPr>
        <p:spPr>
          <a:xfrm>
            <a:off x="453348" y="3167273"/>
            <a:ext cx="9075663" cy="1914370"/>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500" dirty="0">
                <a:solidFill>
                  <a:schemeClr val="tx2"/>
                </a:solidFill>
                <a:latin typeface="EYInterstate Light" panose="02000506000000020004" pitchFamily="2" charset="0"/>
              </a:rPr>
              <a:t>Net operating loss incurred for the taxable year 2020 by </a:t>
            </a:r>
            <a:r>
              <a:rPr lang="en-US" sz="1500" b="1" dirty="0">
                <a:solidFill>
                  <a:schemeClr val="tx2"/>
                </a:solidFill>
                <a:latin typeface="EYInterstate Light" panose="02000506000000020004" pitchFamily="2" charset="0"/>
              </a:rPr>
              <a:t>non-large taxpayers</a:t>
            </a:r>
            <a:r>
              <a:rPr lang="en-US" sz="1500" dirty="0">
                <a:solidFill>
                  <a:schemeClr val="tx2"/>
                </a:solidFill>
                <a:latin typeface="EYInterstate Light" panose="02000506000000020004" pitchFamily="2" charset="0"/>
              </a:rPr>
              <a:t> can be carried over as deduction from gross income for the next five (5) consecutive years immediately following the year of such loss or up to the taxable year 2025;</a:t>
            </a:r>
          </a:p>
          <a:p>
            <a:pPr>
              <a:lnSpc>
                <a:spcPct val="85000"/>
              </a:lnSpc>
              <a:spcAft>
                <a:spcPts val="600"/>
              </a:spcAft>
              <a:buClr>
                <a:schemeClr val="accent2"/>
              </a:buClr>
              <a:buSzPct val="70000"/>
            </a:pPr>
            <a:endParaRPr lang="en-US" sz="1500" b="1" i="1" dirty="0">
              <a:solidFill>
                <a:schemeClr val="tx2"/>
              </a:solidFill>
              <a:latin typeface="EYInterstate Light" panose="02000506000000020004" pitchFamily="2" charset="0"/>
            </a:endParaRPr>
          </a:p>
          <a:p>
            <a:pPr>
              <a:lnSpc>
                <a:spcPct val="85000"/>
              </a:lnSpc>
              <a:spcAft>
                <a:spcPts val="600"/>
              </a:spcAft>
              <a:buClr>
                <a:schemeClr val="accent2"/>
              </a:buClr>
              <a:buSzPct val="70000"/>
            </a:pPr>
            <a:r>
              <a:rPr lang="en-US" sz="1500" b="1" i="1" dirty="0">
                <a:solidFill>
                  <a:schemeClr val="tx2"/>
                </a:solidFill>
                <a:latin typeface="EYInterstate Light" panose="02000506000000020004" pitchFamily="2" charset="0"/>
              </a:rPr>
              <a:t>Provided that:</a:t>
            </a:r>
          </a:p>
          <a:p>
            <a:pPr marL="342900" indent="-342900">
              <a:lnSpc>
                <a:spcPct val="85000"/>
              </a:lnSpc>
              <a:spcAft>
                <a:spcPts val="600"/>
              </a:spcAft>
              <a:buClr>
                <a:schemeClr val="accent2"/>
              </a:buClr>
              <a:buSzPct val="100000"/>
              <a:buFont typeface="+mj-lt"/>
              <a:buAutoNum type="alphaLcParenR"/>
            </a:pPr>
            <a:r>
              <a:rPr lang="en-US" sz="1500" b="1" i="1" dirty="0">
                <a:solidFill>
                  <a:schemeClr val="tx2"/>
                </a:solidFill>
                <a:latin typeface="EYInterstate Light" panose="02000506000000020004" pitchFamily="2" charset="0"/>
              </a:rPr>
              <a:t>it has not been previously offset as deduction from gross income; and</a:t>
            </a:r>
          </a:p>
          <a:p>
            <a:pPr marL="342900" indent="-342900">
              <a:lnSpc>
                <a:spcPct val="85000"/>
              </a:lnSpc>
              <a:spcAft>
                <a:spcPts val="600"/>
              </a:spcAft>
              <a:buClr>
                <a:schemeClr val="accent2"/>
              </a:buClr>
              <a:buSzPct val="100000"/>
              <a:buFont typeface="+mj-lt"/>
              <a:buAutoNum type="alphaLcParenR"/>
            </a:pPr>
            <a:r>
              <a:rPr lang="en-PH" sz="1500" b="1" i="1" dirty="0">
                <a:solidFill>
                  <a:schemeClr val="tx2"/>
                </a:solidFill>
                <a:latin typeface="EYInterstate Light" panose="02000506000000020004" pitchFamily="2" charset="0"/>
              </a:rPr>
              <a:t>that any net loss incurred in a taxable year during which the taxpayer was exempt from income tax shall not be allowed as a deduction. </a:t>
            </a:r>
            <a:endParaRPr lang="en-US" sz="1500" b="1" i="1" dirty="0">
              <a:solidFill>
                <a:schemeClr val="tx2"/>
              </a:solidFill>
              <a:latin typeface="EYInterstate Light" panose="02000506000000020004" pitchFamily="2" charset="0"/>
            </a:endParaRPr>
          </a:p>
        </p:txBody>
      </p:sp>
    </p:spTree>
    <p:extLst>
      <p:ext uri="{BB962C8B-B14F-4D97-AF65-F5344CB8AC3E}">
        <p14:creationId xmlns:p14="http://schemas.microsoft.com/office/powerpoint/2010/main" val="3539117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pic>
        <p:nvPicPr>
          <p:cNvPr id="30" name="Graphic 29" descr="Piggy Bank">
            <a:extLst>
              <a:ext uri="{FF2B5EF4-FFF2-40B4-BE49-F238E27FC236}">
                <a16:creationId xmlns:a16="http://schemas.microsoft.com/office/drawing/2014/main" id="{36AB5C2C-B1D7-4EE7-B42D-6E94013C4F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563" y="1966934"/>
            <a:ext cx="514082" cy="514082"/>
          </a:xfrm>
          <a:prstGeom prst="rect">
            <a:avLst/>
          </a:prstGeom>
        </p:spPr>
      </p:pic>
      <p:sp>
        <p:nvSpPr>
          <p:cNvPr id="31" name="TextBox 30">
            <a:extLst>
              <a:ext uri="{FF2B5EF4-FFF2-40B4-BE49-F238E27FC236}">
                <a16:creationId xmlns:a16="http://schemas.microsoft.com/office/drawing/2014/main" id="{BD8FBEBD-891E-40E7-80CA-B3FD8C6EC1E3}"/>
              </a:ext>
            </a:extLst>
          </p:cNvPr>
          <p:cNvSpPr txBox="1"/>
          <p:nvPr/>
        </p:nvSpPr>
        <p:spPr>
          <a:xfrm>
            <a:off x="978148" y="2133425"/>
            <a:ext cx="2113449" cy="181053"/>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199" b="0" i="0" u="none" strike="noStrike" kern="0" cap="none" spc="0" normalizeH="0" baseline="0" noProof="0" dirty="0">
                <a:ln>
                  <a:noFill/>
                </a:ln>
                <a:solidFill>
                  <a:schemeClr val="tx2"/>
                </a:solidFill>
                <a:effectLst/>
                <a:uLnTx/>
                <a:uFillTx/>
              </a:rPr>
              <a:t>Income Tax Holiday (ITH)</a:t>
            </a:r>
          </a:p>
        </p:txBody>
      </p:sp>
      <p:sp>
        <p:nvSpPr>
          <p:cNvPr id="34" name="TextBox 33">
            <a:extLst>
              <a:ext uri="{FF2B5EF4-FFF2-40B4-BE49-F238E27FC236}">
                <a16:creationId xmlns:a16="http://schemas.microsoft.com/office/drawing/2014/main" id="{767F73CE-11F2-4912-AC23-D12706489A5F}"/>
              </a:ext>
            </a:extLst>
          </p:cNvPr>
          <p:cNvSpPr txBox="1"/>
          <p:nvPr/>
        </p:nvSpPr>
        <p:spPr>
          <a:xfrm>
            <a:off x="7292150" y="2020581"/>
            <a:ext cx="1742168" cy="444723"/>
          </a:xfrm>
          <a:prstGeom prst="rect">
            <a:avLst/>
          </a:prstGeom>
          <a:noFill/>
        </p:spPr>
        <p:txBody>
          <a:bodyPr wrap="square" lIns="0" tIns="27418" rIns="0" bIns="0" rtlCol="0">
            <a:spAutoFit/>
          </a:bodyPr>
          <a:lstStyle/>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1" i="0" u="none" strike="noStrike" kern="0" cap="none" spc="0" normalizeH="0" baseline="0" noProof="0" dirty="0">
                <a:ln>
                  <a:noFill/>
                </a:ln>
                <a:solidFill>
                  <a:schemeClr val="tx2"/>
                </a:solidFill>
                <a:effectLst/>
                <a:uLnTx/>
                <a:uFillTx/>
              </a:rPr>
              <a:t>2/3/4 years</a:t>
            </a:r>
          </a:p>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Depending on location</a:t>
            </a:r>
          </a:p>
        </p:txBody>
      </p:sp>
      <p:sp>
        <p:nvSpPr>
          <p:cNvPr id="35" name="TextBox 34">
            <a:extLst>
              <a:ext uri="{FF2B5EF4-FFF2-40B4-BE49-F238E27FC236}">
                <a16:creationId xmlns:a16="http://schemas.microsoft.com/office/drawing/2014/main" id="{05C034B1-7657-4E6B-825E-6507EAC0A5FA}"/>
              </a:ext>
            </a:extLst>
          </p:cNvPr>
          <p:cNvSpPr txBox="1"/>
          <p:nvPr/>
        </p:nvSpPr>
        <p:spPr>
          <a:xfrm>
            <a:off x="4565740" y="2040106"/>
            <a:ext cx="1742168" cy="444723"/>
          </a:xfrm>
          <a:prstGeom prst="rect">
            <a:avLst/>
          </a:prstGeom>
          <a:noFill/>
        </p:spPr>
        <p:txBody>
          <a:bodyPr wrap="square" lIns="0" tIns="27418" rIns="0" bIns="0" rtlCol="0">
            <a:spAutoFit/>
          </a:bodyPr>
          <a:lstStyle/>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1" i="0" u="none" strike="noStrike" kern="0" cap="none" spc="0" normalizeH="0" baseline="0" noProof="0" dirty="0">
                <a:ln>
                  <a:noFill/>
                </a:ln>
                <a:solidFill>
                  <a:schemeClr val="tx2"/>
                </a:solidFill>
                <a:effectLst/>
                <a:uLnTx/>
                <a:uFillTx/>
              </a:rPr>
              <a:t>3/4/6 years</a:t>
            </a:r>
          </a:p>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Depending on location</a:t>
            </a:r>
          </a:p>
        </p:txBody>
      </p:sp>
      <p:pic>
        <p:nvPicPr>
          <p:cNvPr id="36" name="Graphic 35" descr="Presentation with bar chart RTL">
            <a:extLst>
              <a:ext uri="{FF2B5EF4-FFF2-40B4-BE49-F238E27FC236}">
                <a16:creationId xmlns:a16="http://schemas.microsoft.com/office/drawing/2014/main" id="{B8BAF4CA-8E5F-405B-998D-94DD8A6A4F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9522" y="2643595"/>
            <a:ext cx="456962" cy="456962"/>
          </a:xfrm>
          <a:prstGeom prst="rect">
            <a:avLst/>
          </a:prstGeom>
        </p:spPr>
      </p:pic>
      <p:sp>
        <p:nvSpPr>
          <p:cNvPr id="37" name="TextBox 36">
            <a:extLst>
              <a:ext uri="{FF2B5EF4-FFF2-40B4-BE49-F238E27FC236}">
                <a16:creationId xmlns:a16="http://schemas.microsoft.com/office/drawing/2014/main" id="{E66A6D44-C2BE-41E9-8698-369FE7BE251F}"/>
              </a:ext>
            </a:extLst>
          </p:cNvPr>
          <p:cNvSpPr txBox="1"/>
          <p:nvPr/>
        </p:nvSpPr>
        <p:spPr>
          <a:xfrm>
            <a:off x="986347" y="2699265"/>
            <a:ext cx="2113449" cy="337891"/>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199" b="0" i="0" u="none" strike="noStrike" kern="0" cap="none" spc="0" normalizeH="0" baseline="0" noProof="0" dirty="0">
                <a:ln>
                  <a:noFill/>
                </a:ln>
                <a:solidFill>
                  <a:schemeClr val="tx2"/>
                </a:solidFill>
                <a:effectLst/>
                <a:uLnTx/>
                <a:uFillTx/>
              </a:rPr>
              <a:t>Reduced/ Special CIT Rate (After ITH period)*</a:t>
            </a:r>
          </a:p>
        </p:txBody>
      </p:sp>
      <p:sp>
        <p:nvSpPr>
          <p:cNvPr id="38" name="TextBox 37">
            <a:extLst>
              <a:ext uri="{FF2B5EF4-FFF2-40B4-BE49-F238E27FC236}">
                <a16:creationId xmlns:a16="http://schemas.microsoft.com/office/drawing/2014/main" id="{BC0C96E0-BB56-4A6B-8047-C4689039F5F7}"/>
              </a:ext>
            </a:extLst>
          </p:cNvPr>
          <p:cNvSpPr txBox="1"/>
          <p:nvPr/>
        </p:nvSpPr>
        <p:spPr>
          <a:xfrm>
            <a:off x="4609228" y="2664736"/>
            <a:ext cx="1742168" cy="621182"/>
          </a:xfrm>
          <a:prstGeom prst="rect">
            <a:avLst/>
          </a:prstGeom>
          <a:noFill/>
        </p:spPr>
        <p:txBody>
          <a:bodyPr wrap="square" lIns="0" tIns="27418" rIns="0" bIns="0" rtlCol="0">
            <a:spAutoFit/>
          </a:bodyPr>
          <a:lstStyle/>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1" i="0" u="none" strike="noStrike" kern="0" cap="none" spc="0" normalizeH="0" baseline="0" noProof="0" dirty="0">
                <a:ln>
                  <a:noFill/>
                </a:ln>
                <a:solidFill>
                  <a:schemeClr val="tx2"/>
                </a:solidFill>
                <a:effectLst/>
                <a:uLnTx/>
                <a:uFillTx/>
              </a:rPr>
              <a:t>18%-13%</a:t>
            </a:r>
          </a:p>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Based on taxable income</a:t>
            </a:r>
          </a:p>
        </p:txBody>
      </p:sp>
      <p:sp>
        <p:nvSpPr>
          <p:cNvPr id="39" name="TextBox 38">
            <a:extLst>
              <a:ext uri="{FF2B5EF4-FFF2-40B4-BE49-F238E27FC236}">
                <a16:creationId xmlns:a16="http://schemas.microsoft.com/office/drawing/2014/main" id="{E10E0F23-DD52-47FA-939C-E19A9A744361}"/>
              </a:ext>
            </a:extLst>
          </p:cNvPr>
          <p:cNvSpPr txBox="1"/>
          <p:nvPr/>
        </p:nvSpPr>
        <p:spPr>
          <a:xfrm>
            <a:off x="7266619" y="2699265"/>
            <a:ext cx="1742168" cy="621182"/>
          </a:xfrm>
          <a:prstGeom prst="rect">
            <a:avLst/>
          </a:prstGeom>
          <a:noFill/>
        </p:spPr>
        <p:txBody>
          <a:bodyPr wrap="square" lIns="0" tIns="27418" rIns="0" bIns="0" rtlCol="0">
            <a:spAutoFit/>
          </a:bodyPr>
          <a:lstStyle/>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1" i="0" u="none" strike="noStrike" kern="0" cap="none" spc="0" normalizeH="0" baseline="0" noProof="0" dirty="0">
                <a:ln>
                  <a:noFill/>
                </a:ln>
                <a:solidFill>
                  <a:schemeClr val="tx2"/>
                </a:solidFill>
                <a:effectLst/>
                <a:uLnTx/>
                <a:uFillTx/>
              </a:rPr>
              <a:t>8%-10%</a:t>
            </a:r>
          </a:p>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Based on gross income</a:t>
            </a:r>
          </a:p>
        </p:txBody>
      </p:sp>
      <p:pic>
        <p:nvPicPr>
          <p:cNvPr id="40" name="Graphic 39" descr="Target Audience">
            <a:extLst>
              <a:ext uri="{FF2B5EF4-FFF2-40B4-BE49-F238E27FC236}">
                <a16:creationId xmlns:a16="http://schemas.microsoft.com/office/drawing/2014/main" id="{26467FCA-E40F-4B29-B4E5-F5AD65026A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1325" y="3624496"/>
            <a:ext cx="456962" cy="456962"/>
          </a:xfrm>
          <a:prstGeom prst="rect">
            <a:avLst/>
          </a:prstGeom>
        </p:spPr>
      </p:pic>
      <p:sp>
        <p:nvSpPr>
          <p:cNvPr id="41" name="TextBox 40">
            <a:extLst>
              <a:ext uri="{FF2B5EF4-FFF2-40B4-BE49-F238E27FC236}">
                <a16:creationId xmlns:a16="http://schemas.microsoft.com/office/drawing/2014/main" id="{F297E4F3-45AB-4FD2-8D8D-0B9B22AC026C}"/>
              </a:ext>
            </a:extLst>
          </p:cNvPr>
          <p:cNvSpPr txBox="1"/>
          <p:nvPr/>
        </p:nvSpPr>
        <p:spPr>
          <a:xfrm>
            <a:off x="978147" y="3718773"/>
            <a:ext cx="2113449" cy="181053"/>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199" b="0" i="0" u="none" strike="noStrike" kern="0" cap="none" spc="0" normalizeH="0" baseline="0" noProof="0" dirty="0">
                <a:ln>
                  <a:noFill/>
                </a:ln>
                <a:solidFill>
                  <a:schemeClr val="tx2"/>
                </a:solidFill>
                <a:effectLst/>
                <a:uLnTx/>
                <a:uFillTx/>
              </a:rPr>
              <a:t>Enhanced Deductions*</a:t>
            </a:r>
          </a:p>
        </p:txBody>
      </p:sp>
      <p:sp>
        <p:nvSpPr>
          <p:cNvPr id="42" name="TextBox 41">
            <a:extLst>
              <a:ext uri="{FF2B5EF4-FFF2-40B4-BE49-F238E27FC236}">
                <a16:creationId xmlns:a16="http://schemas.microsoft.com/office/drawing/2014/main" id="{FFE39B0A-745F-43D6-BEEC-D53DC94D45C7}"/>
              </a:ext>
            </a:extLst>
          </p:cNvPr>
          <p:cNvSpPr txBox="1"/>
          <p:nvPr/>
        </p:nvSpPr>
        <p:spPr>
          <a:xfrm>
            <a:off x="4233738" y="3728510"/>
            <a:ext cx="2493149" cy="377132"/>
          </a:xfrm>
          <a:prstGeom prst="rect">
            <a:avLst/>
          </a:prstGeom>
          <a:noFill/>
        </p:spPr>
        <p:txBody>
          <a:bodyPr wrap="square" lIns="0" tIns="23981" rIns="0" bIns="0" rtlCol="0">
            <a:spAutoFit/>
          </a:bodyPr>
          <a:lstStyle/>
          <a:p>
            <a:pPr marL="0" marR="0" lvl="0" indent="0" algn="ctr" defTabSz="599534" eaLnBrk="1" fontAlgn="auto" latinLnBrk="0" hangingPunct="1">
              <a:lnSpc>
                <a:spcPct val="85000"/>
              </a:lnSpc>
              <a:spcBef>
                <a:spcPts val="0"/>
              </a:spcBef>
              <a:spcAft>
                <a:spcPts val="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Depreciation Allowance, </a:t>
            </a:r>
          </a:p>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Labor Expense, R&amp;D, &amp; NOLCO</a:t>
            </a:r>
          </a:p>
        </p:txBody>
      </p:sp>
      <p:sp>
        <p:nvSpPr>
          <p:cNvPr id="43" name="TextBox 42">
            <a:extLst>
              <a:ext uri="{FF2B5EF4-FFF2-40B4-BE49-F238E27FC236}">
                <a16:creationId xmlns:a16="http://schemas.microsoft.com/office/drawing/2014/main" id="{FE9D8A75-D014-4B00-BC8A-4D06E3D7EF7B}"/>
              </a:ext>
            </a:extLst>
          </p:cNvPr>
          <p:cNvSpPr txBox="1"/>
          <p:nvPr/>
        </p:nvSpPr>
        <p:spPr>
          <a:xfrm>
            <a:off x="6767892" y="3721399"/>
            <a:ext cx="2971333" cy="857457"/>
          </a:xfrm>
          <a:prstGeom prst="rect">
            <a:avLst/>
          </a:prstGeom>
          <a:noFill/>
        </p:spPr>
        <p:txBody>
          <a:bodyPr wrap="square" lIns="0" tIns="23981" rIns="0" bIns="0" rtlCol="0">
            <a:spAutoFit/>
          </a:bodyPr>
          <a:lstStyle/>
          <a:p>
            <a:pPr lvl="0" algn="ctr" defTabSz="599534">
              <a:lnSpc>
                <a:spcPct val="85000"/>
              </a:lnSpc>
              <a:buClr>
                <a:srgbClr val="FFE600"/>
              </a:buClr>
              <a:buSzPct val="70000"/>
              <a:defRPr/>
            </a:pPr>
            <a:r>
              <a:rPr lang="en-US" sz="1274" kern="0" dirty="0">
                <a:solidFill>
                  <a:schemeClr val="tx2"/>
                </a:solidFill>
              </a:rPr>
              <a:t>Depreciation Allowance, </a:t>
            </a:r>
          </a:p>
          <a:p>
            <a:pPr lvl="0" algn="ctr" defTabSz="599534">
              <a:lnSpc>
                <a:spcPct val="85000"/>
              </a:lnSpc>
              <a:buClr>
                <a:srgbClr val="FFE600"/>
              </a:buClr>
              <a:buSzPct val="70000"/>
              <a:defRPr/>
            </a:pPr>
            <a:r>
              <a:rPr lang="en-US" sz="1274" kern="0" dirty="0">
                <a:solidFill>
                  <a:schemeClr val="tx2"/>
                </a:solidFill>
              </a:rPr>
              <a:t>Labor Expense, R&amp;D, Training Expense, Domestic Input Expense, Power Expense, Reinvestment Allowance to Manufacturing Industry, &amp; NOLCO</a:t>
            </a:r>
          </a:p>
        </p:txBody>
      </p:sp>
      <p:pic>
        <p:nvPicPr>
          <p:cNvPr id="45" name="Graphic 44" descr="Money">
            <a:extLst>
              <a:ext uri="{FF2B5EF4-FFF2-40B4-BE49-F238E27FC236}">
                <a16:creationId xmlns:a16="http://schemas.microsoft.com/office/drawing/2014/main" id="{9571111F-8E1D-41F5-ABC5-35B3BC123F8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9885" y="4674467"/>
            <a:ext cx="399842" cy="399842"/>
          </a:xfrm>
          <a:prstGeom prst="rect">
            <a:avLst/>
          </a:prstGeom>
        </p:spPr>
      </p:pic>
      <p:sp>
        <p:nvSpPr>
          <p:cNvPr id="46" name="TextBox 45">
            <a:extLst>
              <a:ext uri="{FF2B5EF4-FFF2-40B4-BE49-F238E27FC236}">
                <a16:creationId xmlns:a16="http://schemas.microsoft.com/office/drawing/2014/main" id="{E9D88861-1E64-4A4A-988C-C72357151C15}"/>
              </a:ext>
            </a:extLst>
          </p:cNvPr>
          <p:cNvSpPr txBox="1"/>
          <p:nvPr/>
        </p:nvSpPr>
        <p:spPr>
          <a:xfrm>
            <a:off x="1036134" y="4820826"/>
            <a:ext cx="2113449" cy="181053"/>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199" b="0" i="0" u="none" strike="noStrike" kern="0" cap="none" spc="0" normalizeH="0" baseline="0" noProof="0" dirty="0">
                <a:ln>
                  <a:noFill/>
                </a:ln>
                <a:solidFill>
                  <a:schemeClr val="tx2"/>
                </a:solidFill>
                <a:effectLst/>
                <a:uLnTx/>
                <a:uFillTx/>
              </a:rPr>
              <a:t>Customs Duty</a:t>
            </a:r>
          </a:p>
        </p:txBody>
      </p:sp>
      <p:sp>
        <p:nvSpPr>
          <p:cNvPr id="47" name="TextBox 46">
            <a:extLst>
              <a:ext uri="{FF2B5EF4-FFF2-40B4-BE49-F238E27FC236}">
                <a16:creationId xmlns:a16="http://schemas.microsoft.com/office/drawing/2014/main" id="{43F97D63-7851-4CC7-94B7-3EE37AF9CD16}"/>
              </a:ext>
            </a:extLst>
          </p:cNvPr>
          <p:cNvSpPr txBox="1"/>
          <p:nvPr/>
        </p:nvSpPr>
        <p:spPr>
          <a:xfrm>
            <a:off x="4672412" y="4786102"/>
            <a:ext cx="1542247" cy="377132"/>
          </a:xfrm>
          <a:prstGeom prst="rect">
            <a:avLst/>
          </a:prstGeom>
          <a:noFill/>
        </p:spPr>
        <p:txBody>
          <a:bodyPr wrap="square" lIns="0" tIns="23981" rIns="0" bIns="0" rtlCol="0">
            <a:spAutoFit/>
          </a:bodyPr>
          <a:lstStyle/>
          <a:p>
            <a:pPr marL="0" marR="0" lvl="0" indent="0" algn="ctr" defTabSz="599534" eaLnBrk="1" fontAlgn="auto" latinLnBrk="0" hangingPunct="1">
              <a:lnSpc>
                <a:spcPct val="85000"/>
              </a:lnSpc>
              <a:spcBef>
                <a:spcPts val="0"/>
              </a:spcBef>
              <a:spcAft>
                <a:spcPts val="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Exempt</a:t>
            </a:r>
          </a:p>
          <a:p>
            <a:pPr marL="0" marR="0" lvl="0" indent="0" algn="ctr" defTabSz="599534" eaLnBrk="1" fontAlgn="auto" latinLnBrk="0" hangingPunct="1">
              <a:lnSpc>
                <a:spcPct val="85000"/>
              </a:lnSpc>
              <a:spcBef>
                <a:spcPts val="0"/>
              </a:spcBef>
              <a:spcAft>
                <a:spcPts val="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(Up to 5 years only)</a:t>
            </a:r>
          </a:p>
        </p:txBody>
      </p:sp>
      <p:sp>
        <p:nvSpPr>
          <p:cNvPr id="48" name="TextBox 47">
            <a:extLst>
              <a:ext uri="{FF2B5EF4-FFF2-40B4-BE49-F238E27FC236}">
                <a16:creationId xmlns:a16="http://schemas.microsoft.com/office/drawing/2014/main" id="{054D999D-537C-4320-97D4-7E2561D29437}"/>
              </a:ext>
            </a:extLst>
          </p:cNvPr>
          <p:cNvSpPr txBox="1"/>
          <p:nvPr/>
        </p:nvSpPr>
        <p:spPr>
          <a:xfrm>
            <a:off x="7466540" y="4805940"/>
            <a:ext cx="1542247" cy="730049"/>
          </a:xfrm>
          <a:prstGeom prst="rect">
            <a:avLst/>
          </a:prstGeom>
          <a:noFill/>
        </p:spPr>
        <p:txBody>
          <a:bodyPr wrap="square" lIns="0" tIns="23981" rIns="0" bIns="0" rtlCol="0">
            <a:spAutoFit/>
          </a:bodyPr>
          <a:lstStyle/>
          <a:p>
            <a:pPr marL="0" marR="0" lvl="0" indent="0" algn="ctr" defTabSz="599534" eaLnBrk="1" fontAlgn="auto" latinLnBrk="0" hangingPunct="1">
              <a:lnSpc>
                <a:spcPct val="85000"/>
              </a:lnSpc>
              <a:spcBef>
                <a:spcPts val="0"/>
              </a:spcBef>
              <a:spcAft>
                <a:spcPts val="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Exempt</a:t>
            </a:r>
          </a:p>
          <a:p>
            <a:pPr marL="0" marR="0" lvl="0" indent="0" algn="ctr" defTabSz="599534" eaLnBrk="1" fontAlgn="auto" latinLnBrk="0" hangingPunct="1">
              <a:lnSpc>
                <a:spcPct val="85000"/>
              </a:lnSpc>
              <a:spcBef>
                <a:spcPts val="0"/>
              </a:spcBef>
              <a:spcAft>
                <a:spcPts val="0"/>
              </a:spcAft>
              <a:buClr>
                <a:srgbClr val="FFE600"/>
              </a:buClr>
              <a:buSzPct val="70000"/>
              <a:buFontTx/>
              <a:buNone/>
              <a:tabLst/>
              <a:defRPr/>
            </a:pPr>
            <a:r>
              <a:rPr kumimoji="0" lang="en-US" sz="1349" b="0" i="0" u="none" strike="noStrike" kern="0" cap="none" spc="0" normalizeH="0" baseline="0" noProof="0" dirty="0">
                <a:ln>
                  <a:noFill/>
                </a:ln>
                <a:solidFill>
                  <a:schemeClr val="tx2"/>
                </a:solidFill>
                <a:effectLst/>
                <a:uLnTx/>
                <a:uFillTx/>
              </a:rPr>
              <a:t>(within 5 years from the date of importation) </a:t>
            </a:r>
          </a:p>
        </p:txBody>
      </p:sp>
      <p:sp>
        <p:nvSpPr>
          <p:cNvPr id="52" name="TextBox 51">
            <a:extLst>
              <a:ext uri="{FF2B5EF4-FFF2-40B4-BE49-F238E27FC236}">
                <a16:creationId xmlns:a16="http://schemas.microsoft.com/office/drawing/2014/main" id="{5B04FD8F-4DAD-4ECE-8288-31C4E8B824B9}"/>
              </a:ext>
            </a:extLst>
          </p:cNvPr>
          <p:cNvSpPr txBox="1"/>
          <p:nvPr/>
        </p:nvSpPr>
        <p:spPr>
          <a:xfrm>
            <a:off x="4711250" y="1412447"/>
            <a:ext cx="1464572" cy="263007"/>
          </a:xfrm>
          <a:prstGeom prst="rect">
            <a:avLst/>
          </a:prstGeom>
          <a:solidFill>
            <a:srgbClr val="FFE600"/>
          </a:solidFill>
          <a:ln>
            <a:solidFill>
              <a:srgbClr val="808080"/>
            </a:solidFill>
          </a:ln>
        </p:spPr>
        <p:txBody>
          <a:bodyPr wrap="square" lIns="0" tIns="27418" rIns="0" bIns="0" rtlCol="0">
            <a:spAutoFit/>
          </a:bodyPr>
          <a:lstStyle/>
          <a:p>
            <a:pPr marR="0" lvl="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b="0" i="0" u="none" strike="noStrike" kern="0" cap="none" spc="0" normalizeH="0" baseline="0" noProof="0" dirty="0">
                <a:ln>
                  <a:noFill/>
                </a:ln>
                <a:solidFill>
                  <a:schemeClr val="tx2"/>
                </a:solidFill>
                <a:effectLst/>
                <a:uLnTx/>
                <a:uFillTx/>
                <a:latin typeface="EYInterstate" panose="02000503020000020004" pitchFamily="2" charset="0"/>
              </a:rPr>
              <a:t>CITIRA Bill </a:t>
            </a:r>
          </a:p>
        </p:txBody>
      </p:sp>
      <p:sp>
        <p:nvSpPr>
          <p:cNvPr id="53" name="TextBox 52">
            <a:extLst>
              <a:ext uri="{FF2B5EF4-FFF2-40B4-BE49-F238E27FC236}">
                <a16:creationId xmlns:a16="http://schemas.microsoft.com/office/drawing/2014/main" id="{47E43208-CA11-4E58-8F3D-37BD6833D808}"/>
              </a:ext>
            </a:extLst>
          </p:cNvPr>
          <p:cNvSpPr txBox="1"/>
          <p:nvPr/>
        </p:nvSpPr>
        <p:spPr>
          <a:xfrm>
            <a:off x="7470103" y="1412221"/>
            <a:ext cx="1228085" cy="263135"/>
          </a:xfrm>
          <a:prstGeom prst="rect">
            <a:avLst/>
          </a:prstGeom>
          <a:solidFill>
            <a:srgbClr val="FFE600"/>
          </a:solidFill>
          <a:ln>
            <a:solidFill>
              <a:srgbClr val="808080"/>
            </a:solidFill>
          </a:ln>
        </p:spPr>
        <p:txBody>
          <a:bodyPr wrap="square" lIns="0" tIns="27418" rIns="0" bIns="0" rtlCol="0">
            <a:spAutoFit/>
          </a:bodyPr>
          <a:lstStyle/>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b="0" i="0" u="none" strike="noStrike" kern="0" cap="none" spc="0" normalizeH="0" baseline="0" noProof="0" dirty="0">
                <a:ln>
                  <a:noFill/>
                </a:ln>
                <a:solidFill>
                  <a:schemeClr val="tx2"/>
                </a:solidFill>
                <a:effectLst/>
                <a:uLnTx/>
                <a:uFillTx/>
                <a:latin typeface="EYInterstate" panose="02000503020000020004" pitchFamily="2" charset="0"/>
              </a:rPr>
              <a:t> CREATE</a:t>
            </a:r>
          </a:p>
        </p:txBody>
      </p:sp>
      <p:sp>
        <p:nvSpPr>
          <p:cNvPr id="54" name="TextBox 53">
            <a:extLst>
              <a:ext uri="{FF2B5EF4-FFF2-40B4-BE49-F238E27FC236}">
                <a16:creationId xmlns:a16="http://schemas.microsoft.com/office/drawing/2014/main" id="{6A22F9F8-50B8-4159-AF4F-9B65F445A9A8}"/>
              </a:ext>
            </a:extLst>
          </p:cNvPr>
          <p:cNvSpPr txBox="1"/>
          <p:nvPr/>
        </p:nvSpPr>
        <p:spPr>
          <a:xfrm>
            <a:off x="441325" y="1412447"/>
            <a:ext cx="3529096" cy="263007"/>
          </a:xfrm>
          <a:prstGeom prst="rect">
            <a:avLst/>
          </a:prstGeom>
          <a:solidFill>
            <a:srgbClr val="FFE600"/>
          </a:solidFill>
          <a:ln>
            <a:solidFill>
              <a:srgbClr val="808080"/>
            </a:solidFill>
          </a:ln>
        </p:spPr>
        <p:txBody>
          <a:bodyPr wrap="square" lIns="0" tIns="27418" rIns="0" bIns="0" rtlCol="0">
            <a:spAutoFit/>
          </a:bodyPr>
          <a:lstStyle/>
          <a:p>
            <a:pPr marL="0" marR="0" lvl="0" indent="0" defTabSz="914400" eaLnBrk="1" fontAlgn="auto" latinLnBrk="0" hangingPunct="1">
              <a:lnSpc>
                <a:spcPct val="85000"/>
              </a:lnSpc>
              <a:spcBef>
                <a:spcPts val="0"/>
              </a:spcBef>
              <a:spcAft>
                <a:spcPts val="450"/>
              </a:spcAft>
              <a:buClr>
                <a:srgbClr val="FFE600"/>
              </a:buClr>
              <a:buSzPct val="70000"/>
              <a:buFontTx/>
              <a:buNone/>
              <a:tabLst/>
              <a:defRPr/>
            </a:pPr>
            <a:r>
              <a:rPr kumimoji="0" lang="en-US" sz="1799" b="0" i="0" u="none" strike="noStrike" kern="0" cap="none" spc="0" normalizeH="0" baseline="0" noProof="0" dirty="0">
                <a:ln>
                  <a:noFill/>
                </a:ln>
                <a:solidFill>
                  <a:schemeClr val="tx2"/>
                </a:solidFill>
                <a:effectLst/>
                <a:uLnTx/>
                <a:uFillTx/>
                <a:latin typeface="EYInterstate" panose="02000503020000020004" pitchFamily="2" charset="0"/>
              </a:rPr>
              <a:t> Comparison of Fiscal Incentives</a:t>
            </a:r>
          </a:p>
        </p:txBody>
      </p:sp>
      <p:sp>
        <p:nvSpPr>
          <p:cNvPr id="29" name="Title 1">
            <a:extLst>
              <a:ext uri="{FF2B5EF4-FFF2-40B4-BE49-F238E27FC236}">
                <a16:creationId xmlns:a16="http://schemas.microsoft.com/office/drawing/2014/main" id="{3C15974D-13D9-4B41-8399-1DDF589275B6}"/>
              </a:ext>
            </a:extLst>
          </p:cNvPr>
          <p:cNvSpPr txBox="1">
            <a:spLocks/>
          </p:cNvSpPr>
          <p:nvPr/>
        </p:nvSpPr>
        <p:spPr>
          <a:xfrm>
            <a:off x="919162" y="321727"/>
            <a:ext cx="8229600" cy="302481"/>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Package 2 – Corporate Recovery and Tax Incentives for Enterprises Act (CREATE)</a:t>
            </a:r>
            <a:b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endPar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sp>
        <p:nvSpPr>
          <p:cNvPr id="25" name="TextBox 24">
            <a:extLst>
              <a:ext uri="{FF2B5EF4-FFF2-40B4-BE49-F238E27FC236}">
                <a16:creationId xmlns:a16="http://schemas.microsoft.com/office/drawing/2014/main" id="{4CA1D605-B33D-4BD7-AD2E-B8F031661595}"/>
              </a:ext>
            </a:extLst>
          </p:cNvPr>
          <p:cNvSpPr txBox="1"/>
          <p:nvPr/>
        </p:nvSpPr>
        <p:spPr>
          <a:xfrm>
            <a:off x="469885" y="6292490"/>
            <a:ext cx="9371316" cy="529363"/>
          </a:xfrm>
          <a:prstGeom prst="rect">
            <a:avLst/>
          </a:prstGeom>
          <a:noFill/>
        </p:spPr>
        <p:txBody>
          <a:bodyPr wrap="square" lIns="0" tIns="31991" rIns="0" bIns="0" rtlCol="0">
            <a:spAutoFit/>
          </a:bodyPr>
          <a:lstStyle/>
          <a:p>
            <a:pPr defTabSz="799805">
              <a:lnSpc>
                <a:spcPct val="85000"/>
              </a:lnSpc>
              <a:buClr>
                <a:srgbClr val="FFE600"/>
              </a:buClr>
              <a:buSzPct val="70000"/>
            </a:pPr>
            <a:r>
              <a:rPr lang="en-US" sz="1400" i="1" dirty="0">
                <a:solidFill>
                  <a:schemeClr val="tx2"/>
                </a:solidFill>
                <a:latin typeface="EYInterstate Light" panose="02000506000000020004" pitchFamily="2" charset="0"/>
              </a:rPr>
              <a:t>* </a:t>
            </a:r>
            <a:r>
              <a:rPr lang="en-US" sz="1000" i="1" dirty="0">
                <a:solidFill>
                  <a:schemeClr val="tx2"/>
                </a:solidFill>
                <a:latin typeface="EYInterstate Light" panose="02000506000000020004" pitchFamily="2" charset="0"/>
              </a:rPr>
              <a:t>Enhanced deductions may be granted in lieu of the ITH and the SCIT. The period of </a:t>
            </a:r>
            <a:r>
              <a:rPr lang="en-US" sz="1000" i="1" dirty="0" err="1">
                <a:solidFill>
                  <a:schemeClr val="tx2"/>
                </a:solidFill>
                <a:latin typeface="EYInterstate Light" panose="02000506000000020004" pitchFamily="2" charset="0"/>
              </a:rPr>
              <a:t>availment</a:t>
            </a:r>
            <a:r>
              <a:rPr lang="en-US" sz="1000" i="1" dirty="0">
                <a:solidFill>
                  <a:schemeClr val="tx2"/>
                </a:solidFill>
                <a:latin typeface="EYInterstate Light" panose="02000506000000020004" pitchFamily="2" charset="0"/>
              </a:rPr>
              <a:t> by the RBEs may extended by 3 to 4 years, at any one time, depending on the category. The total period of incentive </a:t>
            </a:r>
            <a:r>
              <a:rPr lang="en-US" sz="1000" i="1" dirty="0" err="1">
                <a:solidFill>
                  <a:schemeClr val="tx2"/>
                </a:solidFill>
                <a:latin typeface="EYInterstate Light" panose="02000506000000020004" pitchFamily="2" charset="0"/>
              </a:rPr>
              <a:t>availment</a:t>
            </a:r>
            <a:r>
              <a:rPr lang="en-US" sz="1000" i="1" dirty="0">
                <a:solidFill>
                  <a:schemeClr val="tx2"/>
                </a:solidFill>
                <a:latin typeface="EYInterstate Light" panose="02000506000000020004" pitchFamily="2" charset="0"/>
              </a:rPr>
              <a:t> shall not exceed 12 years.</a:t>
            </a:r>
          </a:p>
          <a:p>
            <a:pPr defTabSz="799805">
              <a:lnSpc>
                <a:spcPct val="85000"/>
              </a:lnSpc>
              <a:buClr>
                <a:srgbClr val="FFE600"/>
              </a:buClr>
              <a:buSzPct val="70000"/>
            </a:pPr>
            <a:endParaRPr lang="en-US" sz="1400" b="1" i="1" dirty="0">
              <a:solidFill>
                <a:schemeClr val="tx2"/>
              </a:solidFill>
              <a:latin typeface="EYInterstate Light" panose="02000506000000020004" pitchFamily="2" charset="0"/>
            </a:endParaRPr>
          </a:p>
        </p:txBody>
      </p:sp>
    </p:spTree>
    <p:extLst>
      <p:ext uri="{BB962C8B-B14F-4D97-AF65-F5344CB8AC3E}">
        <p14:creationId xmlns:p14="http://schemas.microsoft.com/office/powerpoint/2010/main" val="3591342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a:cxnSpLocks/>
          </p:cNvCxnSpPr>
          <p:nvPr/>
        </p:nvCxnSpPr>
        <p:spPr bwMode="auto">
          <a:xfrm flipV="1">
            <a:off x="441325" y="1052186"/>
            <a:ext cx="9371316" cy="14614"/>
          </a:xfrm>
          <a:prstGeom prst="line">
            <a:avLst/>
          </a:prstGeom>
          <a:solidFill>
            <a:schemeClr val="accent1"/>
          </a:solidFill>
          <a:ln w="25400" cap="flat" cmpd="sng" algn="ctr">
            <a:solidFill>
              <a:schemeClr val="accent6"/>
            </a:solidFill>
            <a:prstDash val="solid"/>
            <a:round/>
            <a:headEnd type="none" w="sm" len="sm"/>
            <a:tailEnd type="none" w="sm" len="sm"/>
          </a:ln>
          <a:effectLst/>
        </p:spPr>
      </p:cxnSp>
      <p:pic>
        <p:nvPicPr>
          <p:cNvPr id="56" name="Graphic 55" descr="Coins">
            <a:extLst>
              <a:ext uri="{FF2B5EF4-FFF2-40B4-BE49-F238E27FC236}">
                <a16:creationId xmlns:a16="http://schemas.microsoft.com/office/drawing/2014/main" id="{F4A09E71-4794-4A0D-B63D-2CCEF409826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205" y="1733963"/>
            <a:ext cx="456962" cy="456962"/>
          </a:xfrm>
          <a:prstGeom prst="rect">
            <a:avLst/>
          </a:prstGeom>
        </p:spPr>
      </p:pic>
      <p:sp>
        <p:nvSpPr>
          <p:cNvPr id="59" name="TextBox 58">
            <a:extLst>
              <a:ext uri="{FF2B5EF4-FFF2-40B4-BE49-F238E27FC236}">
                <a16:creationId xmlns:a16="http://schemas.microsoft.com/office/drawing/2014/main" id="{7C86DDD3-8CA7-4382-B368-ACA5C2483297}"/>
              </a:ext>
            </a:extLst>
          </p:cNvPr>
          <p:cNvSpPr txBox="1"/>
          <p:nvPr/>
        </p:nvSpPr>
        <p:spPr>
          <a:xfrm>
            <a:off x="1071789" y="1871895"/>
            <a:ext cx="2113449" cy="200802"/>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350" b="0" i="0" u="none" strike="noStrike" kern="0" cap="none" spc="0" normalizeH="0" baseline="0" noProof="0" dirty="0">
                <a:ln>
                  <a:noFill/>
                </a:ln>
                <a:solidFill>
                  <a:schemeClr val="tx2"/>
                </a:solidFill>
                <a:effectLst/>
                <a:uLnTx/>
                <a:uFillTx/>
              </a:rPr>
              <a:t>Value- Added Tax (VAT)</a:t>
            </a:r>
          </a:p>
        </p:txBody>
      </p:sp>
      <p:sp>
        <p:nvSpPr>
          <p:cNvPr id="60" name="TextBox 59">
            <a:extLst>
              <a:ext uri="{FF2B5EF4-FFF2-40B4-BE49-F238E27FC236}">
                <a16:creationId xmlns:a16="http://schemas.microsoft.com/office/drawing/2014/main" id="{3D9B1EF1-6DA9-4ED1-A9B2-62B4E0757F57}"/>
              </a:ext>
            </a:extLst>
          </p:cNvPr>
          <p:cNvSpPr txBox="1"/>
          <p:nvPr/>
        </p:nvSpPr>
        <p:spPr>
          <a:xfrm>
            <a:off x="6408983" y="1830220"/>
            <a:ext cx="3304969" cy="377389"/>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350" b="0" i="0" u="none" strike="noStrike" kern="0" cap="none" spc="0" normalizeH="0" baseline="0" noProof="0" dirty="0">
                <a:ln>
                  <a:noFill/>
                </a:ln>
                <a:solidFill>
                  <a:schemeClr val="tx2"/>
                </a:solidFill>
                <a:effectLst/>
                <a:uLnTx/>
                <a:uFillTx/>
              </a:rPr>
              <a:t>VAT exemption on importation and VAT zero-rating on local purchases</a:t>
            </a:r>
          </a:p>
        </p:txBody>
      </p:sp>
      <p:pic>
        <p:nvPicPr>
          <p:cNvPr id="61" name="Graphic 60" descr="Document">
            <a:extLst>
              <a:ext uri="{FF2B5EF4-FFF2-40B4-BE49-F238E27FC236}">
                <a16:creationId xmlns:a16="http://schemas.microsoft.com/office/drawing/2014/main" id="{4C43AE4A-0BAF-4B6C-BAE7-5526A23069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3205" y="2281474"/>
            <a:ext cx="456962" cy="456962"/>
          </a:xfrm>
          <a:prstGeom prst="rect">
            <a:avLst/>
          </a:prstGeom>
        </p:spPr>
      </p:pic>
      <p:sp>
        <p:nvSpPr>
          <p:cNvPr id="63" name="TextBox 62">
            <a:extLst>
              <a:ext uri="{FF2B5EF4-FFF2-40B4-BE49-F238E27FC236}">
                <a16:creationId xmlns:a16="http://schemas.microsoft.com/office/drawing/2014/main" id="{9E414B3A-6E02-4AC7-9CF0-0D6EDED5DA7F}"/>
              </a:ext>
            </a:extLst>
          </p:cNvPr>
          <p:cNvSpPr txBox="1"/>
          <p:nvPr/>
        </p:nvSpPr>
        <p:spPr>
          <a:xfrm>
            <a:off x="1071789" y="2419407"/>
            <a:ext cx="2113449" cy="200802"/>
          </a:xfrm>
          <a:prstGeom prst="rect">
            <a:avLst/>
          </a:prstGeom>
          <a:noFill/>
        </p:spPr>
        <p:txBody>
          <a:bodyPr wrap="square" lIns="0" tIns="23981" rIns="0" bIns="0" rtlCol="0">
            <a:spAutoFit/>
          </a:bodyPr>
          <a:lstStyle/>
          <a:p>
            <a:pPr marL="0" marR="0" lvl="0" indent="0" defTabSz="599534" eaLnBrk="1" fontAlgn="auto" latinLnBrk="0" hangingPunct="1">
              <a:lnSpc>
                <a:spcPct val="85000"/>
              </a:lnSpc>
              <a:spcBef>
                <a:spcPts val="0"/>
              </a:spcBef>
              <a:spcAft>
                <a:spcPts val="0"/>
              </a:spcAft>
              <a:buClr>
                <a:srgbClr val="FFE600"/>
              </a:buClr>
              <a:buSzPct val="70000"/>
              <a:buFontTx/>
              <a:buNone/>
              <a:tabLst/>
              <a:defRPr/>
            </a:pPr>
            <a:r>
              <a:rPr kumimoji="0" lang="en-US" sz="1350" b="0" i="0" u="none" strike="noStrike" kern="0" cap="none" spc="0" normalizeH="0" baseline="0" noProof="0" dirty="0">
                <a:ln>
                  <a:noFill/>
                </a:ln>
                <a:solidFill>
                  <a:schemeClr val="tx2"/>
                </a:solidFill>
                <a:effectLst/>
                <a:uLnTx/>
                <a:uFillTx/>
              </a:rPr>
              <a:t>Other Provisions</a:t>
            </a:r>
          </a:p>
        </p:txBody>
      </p:sp>
      <p:sp>
        <p:nvSpPr>
          <p:cNvPr id="65" name="TextBox 64">
            <a:extLst>
              <a:ext uri="{FF2B5EF4-FFF2-40B4-BE49-F238E27FC236}">
                <a16:creationId xmlns:a16="http://schemas.microsoft.com/office/drawing/2014/main" id="{42E17A3B-7E0C-4888-B06D-24E7D70F2D54}"/>
              </a:ext>
            </a:extLst>
          </p:cNvPr>
          <p:cNvSpPr txBox="1"/>
          <p:nvPr/>
        </p:nvSpPr>
        <p:spPr>
          <a:xfrm>
            <a:off x="4771410" y="1304157"/>
            <a:ext cx="1464572" cy="263007"/>
          </a:xfrm>
          <a:prstGeom prst="rect">
            <a:avLst/>
          </a:prstGeom>
          <a:solidFill>
            <a:srgbClr val="FFE600"/>
          </a:solidFill>
          <a:ln>
            <a:solidFill>
              <a:srgbClr val="808080"/>
            </a:solidFill>
          </a:ln>
        </p:spPr>
        <p:txBody>
          <a:bodyPr wrap="square" lIns="0" tIns="27418" rIns="0" bIns="0" rtlCol="0">
            <a:spAutoFit/>
          </a:bodyPr>
          <a:lstStyle/>
          <a:p>
            <a:pPr marR="0" lvl="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b="0" i="0" u="none" strike="noStrike" kern="0" cap="none" spc="0" normalizeH="0" baseline="0" noProof="0" dirty="0">
                <a:ln>
                  <a:noFill/>
                </a:ln>
                <a:solidFill>
                  <a:schemeClr val="tx2"/>
                </a:solidFill>
                <a:effectLst/>
                <a:uLnTx/>
                <a:uFillTx/>
                <a:latin typeface="EYInterstate" panose="02000503020000020004" pitchFamily="2" charset="0"/>
              </a:rPr>
              <a:t>CITIRA Bill </a:t>
            </a:r>
          </a:p>
        </p:txBody>
      </p:sp>
      <p:sp>
        <p:nvSpPr>
          <p:cNvPr id="66" name="TextBox 65">
            <a:extLst>
              <a:ext uri="{FF2B5EF4-FFF2-40B4-BE49-F238E27FC236}">
                <a16:creationId xmlns:a16="http://schemas.microsoft.com/office/drawing/2014/main" id="{196961E3-5FD5-457F-B833-832C13B37264}"/>
              </a:ext>
            </a:extLst>
          </p:cNvPr>
          <p:cNvSpPr txBox="1"/>
          <p:nvPr/>
        </p:nvSpPr>
        <p:spPr>
          <a:xfrm>
            <a:off x="7072211" y="1316942"/>
            <a:ext cx="1228085" cy="263135"/>
          </a:xfrm>
          <a:prstGeom prst="rect">
            <a:avLst/>
          </a:prstGeom>
          <a:solidFill>
            <a:srgbClr val="FFE600"/>
          </a:solidFill>
          <a:ln>
            <a:solidFill>
              <a:srgbClr val="808080"/>
            </a:solidFill>
          </a:ln>
        </p:spPr>
        <p:txBody>
          <a:bodyPr wrap="square" lIns="0" tIns="27418" rIns="0" bIns="0" rtlCol="0">
            <a:spAutoFit/>
          </a:bodyPr>
          <a:lstStyle/>
          <a:p>
            <a:pPr marL="0" marR="0" lvl="0" indent="0" algn="ctr" defTabSz="914400" eaLnBrk="1" fontAlgn="auto" latinLnBrk="0" hangingPunct="1">
              <a:lnSpc>
                <a:spcPct val="85000"/>
              </a:lnSpc>
              <a:spcBef>
                <a:spcPts val="0"/>
              </a:spcBef>
              <a:spcAft>
                <a:spcPts val="450"/>
              </a:spcAft>
              <a:buClr>
                <a:srgbClr val="FFE600"/>
              </a:buClr>
              <a:buSzPct val="70000"/>
              <a:buFontTx/>
              <a:buNone/>
              <a:tabLst/>
              <a:defRPr/>
            </a:pPr>
            <a:r>
              <a:rPr kumimoji="0" lang="en-US" b="0" i="0" u="none" strike="noStrike" kern="0" cap="none" spc="0" normalizeH="0" baseline="0" noProof="0" dirty="0">
                <a:ln>
                  <a:noFill/>
                </a:ln>
                <a:solidFill>
                  <a:schemeClr val="tx2"/>
                </a:solidFill>
                <a:effectLst/>
                <a:uLnTx/>
                <a:uFillTx/>
                <a:latin typeface="EYInterstate" panose="02000503020000020004" pitchFamily="2" charset="0"/>
              </a:rPr>
              <a:t> CREATE</a:t>
            </a:r>
          </a:p>
        </p:txBody>
      </p:sp>
      <p:sp>
        <p:nvSpPr>
          <p:cNvPr id="67" name="TextBox 66">
            <a:extLst>
              <a:ext uri="{FF2B5EF4-FFF2-40B4-BE49-F238E27FC236}">
                <a16:creationId xmlns:a16="http://schemas.microsoft.com/office/drawing/2014/main" id="{06E90E11-F620-45D0-9888-1593C1754610}"/>
              </a:ext>
            </a:extLst>
          </p:cNvPr>
          <p:cNvSpPr txBox="1"/>
          <p:nvPr/>
        </p:nvSpPr>
        <p:spPr>
          <a:xfrm>
            <a:off x="441325" y="1304157"/>
            <a:ext cx="3529096" cy="263007"/>
          </a:xfrm>
          <a:prstGeom prst="rect">
            <a:avLst/>
          </a:prstGeom>
          <a:solidFill>
            <a:srgbClr val="FFE600"/>
          </a:solidFill>
          <a:ln>
            <a:solidFill>
              <a:srgbClr val="808080"/>
            </a:solidFill>
          </a:ln>
        </p:spPr>
        <p:txBody>
          <a:bodyPr wrap="square" lIns="0" tIns="27418" rIns="0" bIns="0" rtlCol="0">
            <a:spAutoFit/>
          </a:bodyPr>
          <a:lstStyle/>
          <a:p>
            <a:pPr marL="0" marR="0" lvl="0" indent="0" defTabSz="914400" eaLnBrk="1" fontAlgn="auto" latinLnBrk="0" hangingPunct="1">
              <a:lnSpc>
                <a:spcPct val="85000"/>
              </a:lnSpc>
              <a:spcBef>
                <a:spcPts val="0"/>
              </a:spcBef>
              <a:spcAft>
                <a:spcPts val="450"/>
              </a:spcAft>
              <a:buClr>
                <a:srgbClr val="FFE600"/>
              </a:buClr>
              <a:buSzPct val="70000"/>
              <a:buFontTx/>
              <a:buNone/>
              <a:tabLst/>
              <a:defRPr/>
            </a:pPr>
            <a:r>
              <a:rPr kumimoji="0" lang="en-US" sz="1799" b="0" i="0" u="none" strike="noStrike" kern="0" cap="none" spc="0" normalizeH="0" baseline="0" noProof="0" dirty="0">
                <a:ln>
                  <a:noFill/>
                </a:ln>
                <a:solidFill>
                  <a:schemeClr val="tx2"/>
                </a:solidFill>
                <a:effectLst/>
                <a:uLnTx/>
                <a:uFillTx/>
                <a:latin typeface="EYInterstate" panose="02000503020000020004" pitchFamily="2" charset="0"/>
              </a:rPr>
              <a:t> Comparison of Fiscal Incentives</a:t>
            </a:r>
          </a:p>
        </p:txBody>
      </p:sp>
      <p:sp>
        <p:nvSpPr>
          <p:cNvPr id="17" name="Title 1">
            <a:extLst>
              <a:ext uri="{FF2B5EF4-FFF2-40B4-BE49-F238E27FC236}">
                <a16:creationId xmlns:a16="http://schemas.microsoft.com/office/drawing/2014/main" id="{E42F38E7-C2CB-499C-B86E-5957E848145A}"/>
              </a:ext>
            </a:extLst>
          </p:cNvPr>
          <p:cNvSpPr txBox="1">
            <a:spLocks/>
          </p:cNvSpPr>
          <p:nvPr/>
        </p:nvSpPr>
        <p:spPr>
          <a:xfrm>
            <a:off x="919162" y="321727"/>
            <a:ext cx="8229600" cy="302481"/>
          </a:xfrm>
          <a:prstGeom prst="rect">
            <a:avLst/>
          </a:prstGeom>
        </p:spPr>
        <p:txBody>
          <a:bodyPr vert="horz" lIns="0" tIns="0" rIns="0" bIns="0" rtlCol="0" anchor="t" anchorCtr="0">
            <a:noAutofit/>
          </a:bodyPr>
          <a:lstStyle>
            <a:lvl1pPr algn="l" defTabSz="685434" rtl="0" eaLnBrk="1" latinLnBrk="0" hangingPunct="1">
              <a:lnSpc>
                <a:spcPct val="85000"/>
              </a:lnSpc>
              <a:spcBef>
                <a:spcPct val="0"/>
              </a:spcBef>
              <a:buNone/>
              <a:defRPr sz="2249" b="1" kern="1200">
                <a:solidFill>
                  <a:schemeClr val="bg1"/>
                </a:solidFill>
                <a:latin typeface="+mn-lt"/>
                <a:ea typeface="+mj-ea"/>
                <a:cs typeface="Arial" pitchFamily="34" charset="0"/>
              </a:defRPr>
            </a:lvl1pPr>
          </a:lstStyle>
          <a:p>
            <a:pPr marL="0" marR="0" lvl="0" indent="0" algn="l" defTabSz="685434"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t>Package 2 – Corporate Recovery and Tax Incentives for Enterprises Act (CREATE)</a:t>
            </a:r>
            <a:br>
              <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rPr>
            </a:br>
            <a:endParaRPr kumimoji="0" lang="en-US" sz="2399" b="0" i="0" u="none" strike="noStrike" kern="1200" cap="none" spc="0" normalizeH="0" baseline="0" noProof="0" dirty="0">
              <a:ln>
                <a:noFill/>
              </a:ln>
              <a:solidFill>
                <a:schemeClr val="tx2"/>
              </a:solidFill>
              <a:effectLst/>
              <a:uLnTx/>
              <a:uFillTx/>
              <a:latin typeface="EYInterstate" panose="02000503020000020004" pitchFamily="2" charset="0"/>
              <a:ea typeface="+mj-ea"/>
              <a:cs typeface="Arial" pitchFamily="34" charset="0"/>
            </a:endParaRPr>
          </a:p>
        </p:txBody>
      </p:sp>
      <p:sp>
        <p:nvSpPr>
          <p:cNvPr id="14" name="TextBox 13">
            <a:extLst>
              <a:ext uri="{FF2B5EF4-FFF2-40B4-BE49-F238E27FC236}">
                <a16:creationId xmlns:a16="http://schemas.microsoft.com/office/drawing/2014/main" id="{A33B61B9-63C7-4F75-A983-0AD6A708F5E0}"/>
              </a:ext>
            </a:extLst>
          </p:cNvPr>
          <p:cNvSpPr txBox="1"/>
          <p:nvPr/>
        </p:nvSpPr>
        <p:spPr>
          <a:xfrm>
            <a:off x="6408983" y="2445478"/>
            <a:ext cx="3468943" cy="4172283"/>
          </a:xfrm>
          <a:prstGeom prst="rect">
            <a:avLst/>
          </a:prstGeom>
          <a:noFill/>
        </p:spPr>
        <p:txBody>
          <a:bodyPr wrap="square" lIns="0" tIns="31991" rIns="0" bIns="0" rtlCol="0">
            <a:spAutoFit/>
          </a:bodyPr>
          <a:lstStyle/>
          <a:p>
            <a:pPr marL="342900" indent="-342900" defTabSz="799805">
              <a:lnSpc>
                <a:spcPct val="85000"/>
              </a:lnSpc>
              <a:spcAft>
                <a:spcPts val="0"/>
              </a:spcAft>
              <a:buClr>
                <a:srgbClr val="FFE600"/>
              </a:buClr>
              <a:buSzPct val="70000"/>
              <a:buFont typeface="+mj-lt"/>
              <a:buAutoNum type="arabicPeriod"/>
            </a:pPr>
            <a:r>
              <a:rPr lang="en-US" sz="1350" dirty="0">
                <a:solidFill>
                  <a:schemeClr val="tx2"/>
                </a:solidFill>
                <a:latin typeface="EYInterstate Light" panose="02000506000000020004" pitchFamily="2" charset="0"/>
              </a:rPr>
              <a:t>Qualifications of a Registered Enterprises for Tax Incentives.</a:t>
            </a:r>
          </a:p>
          <a:p>
            <a:pPr marL="342900" indent="-342900" defTabSz="799805">
              <a:lnSpc>
                <a:spcPct val="85000"/>
              </a:lnSpc>
              <a:spcAft>
                <a:spcPts val="0"/>
              </a:spcAft>
              <a:buClr>
                <a:srgbClr val="FFE600"/>
              </a:buClr>
              <a:buSzPct val="70000"/>
              <a:buFont typeface="+mj-lt"/>
              <a:buAutoNum type="arabicPeriod"/>
            </a:pPr>
            <a:endParaRPr lang="en-US" sz="1350" dirty="0">
              <a:solidFill>
                <a:schemeClr val="tx2"/>
              </a:solidFill>
              <a:latin typeface="EYInterstate Light" panose="02000506000000020004" pitchFamily="2" charset="0"/>
            </a:endParaRPr>
          </a:p>
          <a:p>
            <a:pPr marL="342900" indent="-342900" defTabSz="799805">
              <a:lnSpc>
                <a:spcPct val="85000"/>
              </a:lnSpc>
              <a:spcAft>
                <a:spcPts val="0"/>
              </a:spcAft>
              <a:buClr>
                <a:srgbClr val="FFE600"/>
              </a:buClr>
              <a:buSzPct val="70000"/>
              <a:buFont typeface="+mj-lt"/>
              <a:buAutoNum type="arabicPeriod"/>
            </a:pPr>
            <a:r>
              <a:rPr lang="en-US" sz="1350" dirty="0">
                <a:solidFill>
                  <a:schemeClr val="tx2"/>
                </a:solidFill>
                <a:latin typeface="EYInterstate Light" panose="02000506000000020004" pitchFamily="2" charset="0"/>
              </a:rPr>
              <a:t>Transitory Provision for Investments to the Effectivity of this Act.</a:t>
            </a:r>
          </a:p>
          <a:p>
            <a:pPr defTabSz="799805">
              <a:lnSpc>
                <a:spcPct val="85000"/>
              </a:lnSpc>
              <a:spcAft>
                <a:spcPts val="0"/>
              </a:spcAft>
              <a:buClr>
                <a:srgbClr val="FFE600"/>
              </a:buClr>
              <a:buSzPct val="70000"/>
            </a:pPr>
            <a:endParaRPr lang="en-US" sz="1350" dirty="0">
              <a:solidFill>
                <a:schemeClr val="tx2"/>
              </a:solidFill>
              <a:latin typeface="EYInterstate Light" panose="02000506000000020004" pitchFamily="2" charset="0"/>
            </a:endParaRPr>
          </a:p>
          <a:p>
            <a:pPr marL="628650" lvl="1" indent="-171450" defTabSz="799805">
              <a:lnSpc>
                <a:spcPct val="85000"/>
              </a:lnSpc>
              <a:buClr>
                <a:srgbClr val="FFE600"/>
              </a:buClr>
              <a:buSzPct val="70000"/>
              <a:buFont typeface="Wingdings" panose="05000000000000000000" pitchFamily="2" charset="2"/>
              <a:buChar char="§"/>
            </a:pPr>
            <a:r>
              <a:rPr lang="en-US" sz="1350" dirty="0">
                <a:solidFill>
                  <a:schemeClr val="tx2"/>
                </a:solidFill>
                <a:latin typeface="EYInterstate Light" panose="02000506000000020004" pitchFamily="2" charset="0"/>
              </a:rPr>
              <a:t>RB</a:t>
            </a:r>
            <a:r>
              <a:rPr lang="en-US" sz="1200" dirty="0">
                <a:solidFill>
                  <a:schemeClr val="tx2"/>
                </a:solidFill>
                <a:latin typeface="EYInterstate Light" panose="02000506000000020004" pitchFamily="2" charset="0"/>
              </a:rPr>
              <a:t>Es whose projects or activities that were granted only an ITH prior to the effectivity of this Act shall be allowed to continue with the </a:t>
            </a:r>
            <a:r>
              <a:rPr lang="en-US" sz="1200" dirty="0" err="1">
                <a:solidFill>
                  <a:schemeClr val="tx2"/>
                </a:solidFill>
                <a:latin typeface="EYInterstate Light" panose="02000506000000020004" pitchFamily="2" charset="0"/>
              </a:rPr>
              <a:t>availment</a:t>
            </a:r>
            <a:r>
              <a:rPr lang="en-US" sz="1200" dirty="0">
                <a:solidFill>
                  <a:schemeClr val="tx2"/>
                </a:solidFill>
                <a:latin typeface="EYInterstate Light" panose="02000506000000020004" pitchFamily="2" charset="0"/>
              </a:rPr>
              <a:t> of the ITH for the remaining period of the ITH as specified in the terms and conditions of their registration</a:t>
            </a:r>
          </a:p>
          <a:p>
            <a:pPr marL="628650" lvl="1" indent="-171450" defTabSz="799805">
              <a:lnSpc>
                <a:spcPct val="85000"/>
              </a:lnSpc>
              <a:buClr>
                <a:srgbClr val="FFE600"/>
              </a:buClr>
              <a:buSzPct val="70000"/>
              <a:buFont typeface="Wingdings" panose="05000000000000000000" pitchFamily="2" charset="2"/>
              <a:buChar char="§"/>
            </a:pPr>
            <a:endParaRPr lang="en-US" sz="1200" dirty="0">
              <a:solidFill>
                <a:schemeClr val="tx2"/>
              </a:solidFill>
              <a:latin typeface="EYInterstate Light" panose="02000506000000020004" pitchFamily="2" charset="0"/>
            </a:endParaRPr>
          </a:p>
          <a:p>
            <a:pPr marL="628650" lvl="1" indent="-171450" defTabSz="799805">
              <a:lnSpc>
                <a:spcPct val="85000"/>
              </a:lnSpc>
              <a:buClr>
                <a:srgbClr val="FFE600"/>
              </a:buClr>
              <a:buSzPct val="70000"/>
              <a:buFont typeface="Wingdings" panose="05000000000000000000" pitchFamily="2" charset="2"/>
              <a:buChar char="§"/>
            </a:pPr>
            <a:r>
              <a:rPr lang="en-US" sz="1200" dirty="0">
                <a:solidFill>
                  <a:schemeClr val="tx2"/>
                </a:solidFill>
                <a:latin typeface="EYInterstate Light" panose="02000506000000020004" pitchFamily="2" charset="0"/>
              </a:rPr>
              <a:t>RBEs whose projects or activities were granted an ITH prior to the effectivity of this act and that are entitled to the 5% GIT after the ITH shall be allowed to avail of the 5% GIT incentive</a:t>
            </a:r>
          </a:p>
          <a:p>
            <a:pPr marL="628650" lvl="1" indent="-171450" defTabSz="799805">
              <a:lnSpc>
                <a:spcPct val="85000"/>
              </a:lnSpc>
              <a:buClr>
                <a:srgbClr val="FFE600"/>
              </a:buClr>
              <a:buSzPct val="70000"/>
              <a:buFont typeface="Wingdings" panose="05000000000000000000" pitchFamily="2" charset="2"/>
              <a:buChar char="§"/>
            </a:pPr>
            <a:endParaRPr lang="en-US" sz="1200" dirty="0">
              <a:solidFill>
                <a:schemeClr val="tx2"/>
              </a:solidFill>
              <a:latin typeface="EYInterstate Light" panose="02000506000000020004" pitchFamily="2" charset="0"/>
            </a:endParaRPr>
          </a:p>
          <a:p>
            <a:pPr marL="628650" lvl="1" indent="-171450" defTabSz="799805">
              <a:lnSpc>
                <a:spcPct val="85000"/>
              </a:lnSpc>
              <a:buClr>
                <a:srgbClr val="FFE600"/>
              </a:buClr>
              <a:buSzPct val="70000"/>
              <a:buFont typeface="Wingdings" panose="05000000000000000000" pitchFamily="2" charset="2"/>
              <a:buChar char="§"/>
            </a:pPr>
            <a:r>
              <a:rPr lang="en-US" sz="1200" dirty="0">
                <a:solidFill>
                  <a:schemeClr val="tx2"/>
                </a:solidFill>
                <a:latin typeface="EYInterstate Light" panose="02000506000000020004" pitchFamily="2" charset="0"/>
              </a:rPr>
              <a:t>RBEs currently availing of the 5% GIT gr</a:t>
            </a:r>
            <a:r>
              <a:rPr lang="en-US" sz="1350" dirty="0">
                <a:solidFill>
                  <a:schemeClr val="tx2"/>
                </a:solidFill>
                <a:latin typeface="EYInterstate Light" panose="02000506000000020004" pitchFamily="2" charset="0"/>
              </a:rPr>
              <a:t>anted prior to the effectivity of this act shall be allowed to continue availing the said tax incentive at the rate of 5% in 2020 and thereafter,  </a:t>
            </a:r>
          </a:p>
        </p:txBody>
      </p:sp>
    </p:spTree>
    <p:extLst>
      <p:ext uri="{BB962C8B-B14F-4D97-AF65-F5344CB8AC3E}">
        <p14:creationId xmlns:p14="http://schemas.microsoft.com/office/powerpoint/2010/main" val="196015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408" y="222422"/>
            <a:ext cx="8674371" cy="517182"/>
          </a:xfrm>
        </p:spPr>
        <p:txBody>
          <a:bodyPr/>
          <a:lstStyle/>
          <a:p>
            <a:r>
              <a:rPr lang="en-US" sz="2642" dirty="0">
                <a:solidFill>
                  <a:schemeClr val="accent4">
                    <a:lumMod val="10000"/>
                  </a:schemeClr>
                </a:solidFill>
              </a:rPr>
              <a:t>Registration of Rotary Clubs with BIR and/SEC to Avail of Certificate of Tax Exemption</a:t>
            </a:r>
            <a:br>
              <a:rPr lang="en-US" sz="2642" dirty="0">
                <a:solidFill>
                  <a:schemeClr val="accent4">
                    <a:lumMod val="10000"/>
                  </a:schemeClr>
                </a:solidFill>
              </a:rPr>
            </a:br>
            <a:endParaRPr lang="en-US" sz="2642" dirty="0">
              <a:solidFill>
                <a:schemeClr val="accent4">
                  <a:lumMod val="10000"/>
                </a:schemeClr>
              </a:solidFill>
            </a:endParaRPr>
          </a:p>
        </p:txBody>
      </p:sp>
      <p:sp>
        <p:nvSpPr>
          <p:cNvPr id="3" name="Content Placeholder 2"/>
          <p:cNvSpPr>
            <a:spLocks noGrp="1"/>
          </p:cNvSpPr>
          <p:nvPr>
            <p:ph idx="1"/>
          </p:nvPr>
        </p:nvSpPr>
        <p:spPr>
          <a:xfrm>
            <a:off x="503395" y="1539068"/>
            <a:ext cx="9061133" cy="5172694"/>
          </a:xfrm>
        </p:spPr>
        <p:txBody>
          <a:bodyPr/>
          <a:lstStyle/>
          <a:p>
            <a:pPr marL="0" indent="0">
              <a:spcBef>
                <a:spcPts val="0"/>
              </a:spcBef>
              <a:buNone/>
            </a:pPr>
            <a:r>
              <a:rPr lang="en-US" sz="2202" b="1" dirty="0">
                <a:solidFill>
                  <a:schemeClr val="accent4">
                    <a:lumMod val="10000"/>
                  </a:schemeClr>
                </a:solidFill>
              </a:rPr>
              <a:t>Rotary – Makati – with Certificate of Tax Exemption 072-17 issued on February 24, 2017</a:t>
            </a:r>
          </a:p>
          <a:p>
            <a:pPr marL="0" indent="0">
              <a:spcBef>
                <a:spcPts val="0"/>
              </a:spcBef>
              <a:buNone/>
            </a:pPr>
            <a:endParaRPr lang="en-US" sz="2202" b="1" dirty="0">
              <a:solidFill>
                <a:schemeClr val="accent4">
                  <a:lumMod val="10000"/>
                </a:schemeClr>
              </a:solidFill>
            </a:endParaRPr>
          </a:p>
          <a:p>
            <a:pPr marL="0" indent="0">
              <a:spcBef>
                <a:spcPts val="0"/>
              </a:spcBef>
              <a:buNone/>
            </a:pPr>
            <a:r>
              <a:rPr lang="en-US" sz="2202" b="1" dirty="0">
                <a:solidFill>
                  <a:schemeClr val="accent4">
                    <a:lumMod val="10000"/>
                  </a:schemeClr>
                </a:solidFill>
              </a:rPr>
              <a:t>Rotary Club of Manila Metro Foundation Inc. – with a BIR Ruling (BIR Ruling No. 114-15 dated April 17, 2015) favorably issued to the club, exempting it from:</a:t>
            </a:r>
          </a:p>
          <a:p>
            <a:pPr marL="0" indent="0">
              <a:spcBef>
                <a:spcPts val="0"/>
              </a:spcBef>
              <a:buNone/>
            </a:pPr>
            <a:endParaRPr lang="en-US" sz="2000" b="1" dirty="0">
              <a:solidFill>
                <a:schemeClr val="accent4">
                  <a:lumMod val="10000"/>
                </a:schemeClr>
              </a:solidFill>
            </a:endParaRPr>
          </a:p>
          <a:p>
            <a:pPr marL="457200" indent="-457200">
              <a:spcBef>
                <a:spcPts val="0"/>
              </a:spcBef>
              <a:buClr>
                <a:srgbClr val="FFE600"/>
              </a:buClr>
              <a:buFont typeface="+mj-lt"/>
              <a:buAutoNum type="arabicPeriod"/>
            </a:pPr>
            <a:r>
              <a:rPr lang="en-US" sz="2000" b="1" dirty="0">
                <a:solidFill>
                  <a:schemeClr val="accent4">
                    <a:lumMod val="10000"/>
                  </a:schemeClr>
                </a:solidFill>
              </a:rPr>
              <a:t>Income Tax</a:t>
            </a:r>
          </a:p>
          <a:p>
            <a:pPr marL="457200" indent="-457200">
              <a:spcBef>
                <a:spcPts val="0"/>
              </a:spcBef>
              <a:buClr>
                <a:srgbClr val="FFE600"/>
              </a:buClr>
              <a:buFont typeface="+mj-lt"/>
              <a:buAutoNum type="arabicPeriod"/>
            </a:pPr>
            <a:r>
              <a:rPr lang="en-US" sz="2000" b="1" dirty="0">
                <a:solidFill>
                  <a:schemeClr val="accent4">
                    <a:lumMod val="10000"/>
                  </a:schemeClr>
                </a:solidFill>
              </a:rPr>
              <a:t>Value added Tax</a:t>
            </a:r>
          </a:p>
          <a:p>
            <a:pPr marL="457200" indent="-457200">
              <a:spcBef>
                <a:spcPts val="0"/>
              </a:spcBef>
              <a:buClr>
                <a:srgbClr val="FFE600"/>
              </a:buClr>
              <a:buFont typeface="+mj-lt"/>
              <a:buAutoNum type="arabicPeriod"/>
            </a:pPr>
            <a:r>
              <a:rPr lang="en-US" sz="2000" b="1" dirty="0">
                <a:solidFill>
                  <a:schemeClr val="accent4">
                    <a:lumMod val="10000"/>
                  </a:schemeClr>
                </a:solidFill>
              </a:rPr>
              <a:t>Donors Tax - subject to the condition that not more than thirty percent (30%) of said gift shall be used for administration purposes</a:t>
            </a:r>
          </a:p>
          <a:p>
            <a:pPr marL="457200" indent="-457200">
              <a:spcBef>
                <a:spcPts val="0"/>
              </a:spcBef>
              <a:buClr>
                <a:srgbClr val="FFE600"/>
              </a:buClr>
              <a:buFont typeface="+mj-lt"/>
              <a:buAutoNum type="arabicPeriod"/>
            </a:pPr>
            <a:r>
              <a:rPr lang="en-US" sz="2000" b="1" dirty="0">
                <a:solidFill>
                  <a:schemeClr val="accent4">
                    <a:lumMod val="10000"/>
                  </a:schemeClr>
                </a:solidFill>
              </a:rPr>
              <a:t>Full Deductibility of donation on the part of the donor –the club must be registered with the Philippine Council for NGO Certification, Inc. (PCNC)</a:t>
            </a:r>
          </a:p>
          <a:p>
            <a:pPr marL="0" indent="0">
              <a:spcBef>
                <a:spcPts val="0"/>
              </a:spcBef>
              <a:buClr>
                <a:srgbClr val="FFE600"/>
              </a:buClr>
              <a:buNone/>
            </a:pPr>
            <a:endParaRPr lang="en-US" sz="2202" dirty="0">
              <a:solidFill>
                <a:schemeClr val="accent4">
                  <a:lumMod val="10000"/>
                </a:schemeClr>
              </a:solidFill>
            </a:endParaRPr>
          </a:p>
          <a:p>
            <a:pPr marL="0" indent="0">
              <a:spcBef>
                <a:spcPts val="0"/>
              </a:spcBef>
              <a:buClr>
                <a:srgbClr val="FFE600"/>
              </a:buClr>
              <a:buNone/>
            </a:pPr>
            <a:r>
              <a:rPr lang="en-US" sz="2202" b="1" i="1" dirty="0">
                <a:solidFill>
                  <a:schemeClr val="accent4">
                    <a:lumMod val="10000"/>
                  </a:schemeClr>
                </a:solidFill>
              </a:rPr>
              <a:t>Note: </a:t>
            </a:r>
            <a:r>
              <a:rPr lang="en-US" sz="2202" dirty="0">
                <a:solidFill>
                  <a:schemeClr val="accent4">
                    <a:lumMod val="10000"/>
                  </a:schemeClr>
                </a:solidFill>
              </a:rPr>
              <a:t>Club has to prove its actual operation for at least three (3) years</a:t>
            </a:r>
          </a:p>
        </p:txBody>
      </p:sp>
    </p:spTree>
    <p:extLst>
      <p:ext uri="{BB962C8B-B14F-4D97-AF65-F5344CB8AC3E}">
        <p14:creationId xmlns:p14="http://schemas.microsoft.com/office/powerpoint/2010/main" val="4039162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CB567-14A5-4446-B441-552022504D6C}"/>
              </a:ext>
            </a:extLst>
          </p:cNvPr>
          <p:cNvSpPr>
            <a:spLocks noGrp="1"/>
          </p:cNvSpPr>
          <p:nvPr>
            <p:ph type="title"/>
          </p:nvPr>
        </p:nvSpPr>
        <p:spPr/>
        <p:txBody>
          <a:bodyPr/>
          <a:lstStyle/>
          <a:p>
            <a:r>
              <a:rPr lang="en-US" b="1" dirty="0">
                <a:solidFill>
                  <a:schemeClr val="tx2">
                    <a:lumMod val="95000"/>
                    <a:lumOff val="5000"/>
                  </a:schemeClr>
                </a:solidFill>
              </a:rPr>
              <a:t>BIR RULING No. 114-15:</a:t>
            </a:r>
          </a:p>
        </p:txBody>
      </p:sp>
      <p:graphicFrame>
        <p:nvGraphicFramePr>
          <p:cNvPr id="4" name="Content Placeholder 3">
            <a:extLst>
              <a:ext uri="{FF2B5EF4-FFF2-40B4-BE49-F238E27FC236}">
                <a16:creationId xmlns:a16="http://schemas.microsoft.com/office/drawing/2014/main" id="{6F73261F-B8B1-497B-96CE-39346ADC2FEE}"/>
              </a:ext>
            </a:extLst>
          </p:cNvPr>
          <p:cNvGraphicFramePr>
            <a:graphicFrameLocks noGrp="1"/>
          </p:cNvGraphicFramePr>
          <p:nvPr>
            <p:ph idx="1"/>
            <p:extLst>
              <p:ext uri="{D42A27DB-BD31-4B8C-83A1-F6EECF244321}">
                <p14:modId xmlns:p14="http://schemas.microsoft.com/office/powerpoint/2010/main" val="3147088386"/>
              </p:ext>
            </p:extLst>
          </p:nvPr>
        </p:nvGraphicFramePr>
        <p:xfrm>
          <a:off x="342900" y="1863725"/>
          <a:ext cx="7658100" cy="4994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 15">
            <a:extLst>
              <a:ext uri="{FF2B5EF4-FFF2-40B4-BE49-F238E27FC236}">
                <a16:creationId xmlns:a16="http://schemas.microsoft.com/office/drawing/2014/main" id="{1A62C7D0-6A12-4D33-BCF6-6B481179A2EF}"/>
              </a:ext>
            </a:extLst>
          </p:cNvPr>
          <p:cNvGrpSpPr/>
          <p:nvPr/>
        </p:nvGrpSpPr>
        <p:grpSpPr>
          <a:xfrm>
            <a:off x="8001000" y="1672343"/>
            <a:ext cx="1930400" cy="4798480"/>
            <a:chOff x="8001000" y="1672343"/>
            <a:chExt cx="1930400" cy="4798480"/>
          </a:xfrm>
        </p:grpSpPr>
        <p:cxnSp>
          <p:nvCxnSpPr>
            <p:cNvPr id="8" name="Straight Arrow Connector 7">
              <a:extLst>
                <a:ext uri="{FF2B5EF4-FFF2-40B4-BE49-F238E27FC236}">
                  <a16:creationId xmlns:a16="http://schemas.microsoft.com/office/drawing/2014/main" id="{D75E25F8-20A7-40AD-AA68-CCE605CFEB76}"/>
                </a:ext>
              </a:extLst>
            </p:cNvPr>
            <p:cNvCxnSpPr>
              <a:cxnSpLocks/>
            </p:cNvCxnSpPr>
            <p:nvPr/>
          </p:nvCxnSpPr>
          <p:spPr bwMode="auto">
            <a:xfrm>
              <a:off x="8001000" y="2540000"/>
              <a:ext cx="342900" cy="0"/>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9" name="Rectangle 8">
              <a:extLst>
                <a:ext uri="{FF2B5EF4-FFF2-40B4-BE49-F238E27FC236}">
                  <a16:creationId xmlns:a16="http://schemas.microsoft.com/office/drawing/2014/main" id="{EF52EC21-DCD8-4ECB-9F20-489F2C409130}"/>
                </a:ext>
              </a:extLst>
            </p:cNvPr>
            <p:cNvSpPr/>
            <p:nvPr/>
          </p:nvSpPr>
          <p:spPr bwMode="auto">
            <a:xfrm>
              <a:off x="8172450" y="1672343"/>
              <a:ext cx="1758950" cy="1489957"/>
            </a:xfrm>
            <a:prstGeom prst="rect">
              <a:avLst/>
            </a:prstGeom>
            <a:solidFill>
              <a:srgbClr val="FFFF00"/>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2">
                      <a:lumMod val="95000"/>
                      <a:lumOff val="5000"/>
                    </a:schemeClr>
                  </a:solidFill>
                  <a:effectLst/>
                  <a:cs typeface="Arial" charset="0"/>
                </a:rPr>
                <a:t>Exception:</a:t>
              </a:r>
            </a:p>
            <a:p>
              <a:pPr eaLnBrk="0" fontAlgn="base" hangingPunct="0">
                <a:spcBef>
                  <a:spcPct val="0"/>
                </a:spcBef>
                <a:spcAft>
                  <a:spcPct val="0"/>
                </a:spcAft>
              </a:pPr>
              <a:r>
                <a:rPr lang="en-US" sz="1200" dirty="0">
                  <a:solidFill>
                    <a:schemeClr val="tx2">
                      <a:lumMod val="95000"/>
                      <a:lumOff val="5000"/>
                    </a:schemeClr>
                  </a:solidFill>
                  <a:cs typeface="Arial" charset="0"/>
                </a:rPr>
                <a:t>Income derived from any of its properties, real or personal, or any activity conducted for profit regardless of the disposition thereof.</a:t>
              </a:r>
              <a:endParaRPr kumimoji="0" lang="en-US" sz="1200" b="0" i="0" u="none" strike="noStrike" cap="none" normalizeH="0" baseline="0" dirty="0">
                <a:ln>
                  <a:noFill/>
                </a:ln>
                <a:solidFill>
                  <a:schemeClr val="tx2">
                    <a:lumMod val="95000"/>
                    <a:lumOff val="5000"/>
                  </a:schemeClr>
                </a:solidFill>
                <a:effectLst/>
                <a:cs typeface="Arial" charset="0"/>
              </a:endParaRPr>
            </a:p>
          </p:txBody>
        </p:sp>
        <p:sp>
          <p:nvSpPr>
            <p:cNvPr id="12" name="Rectangle 11">
              <a:extLst>
                <a:ext uri="{FF2B5EF4-FFF2-40B4-BE49-F238E27FC236}">
                  <a16:creationId xmlns:a16="http://schemas.microsoft.com/office/drawing/2014/main" id="{118E9029-CE6A-4444-AE1D-F19A89088E36}"/>
                </a:ext>
              </a:extLst>
            </p:cNvPr>
            <p:cNvSpPr/>
            <p:nvPr/>
          </p:nvSpPr>
          <p:spPr bwMode="auto">
            <a:xfrm>
              <a:off x="8172450" y="4980868"/>
              <a:ext cx="1758950" cy="1489955"/>
            </a:xfrm>
            <a:prstGeom prst="rect">
              <a:avLst/>
            </a:prstGeom>
            <a:solidFill>
              <a:srgbClr val="FFFF00"/>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2">
                      <a:lumMod val="95000"/>
                      <a:lumOff val="5000"/>
                    </a:schemeClr>
                  </a:solidFill>
                  <a:effectLst/>
                  <a:cs typeface="Arial" charset="0"/>
                </a:rPr>
                <a:t>Take Note:</a:t>
              </a:r>
            </a:p>
            <a:p>
              <a:r>
                <a:rPr lang="en-US" sz="1200" dirty="0">
                  <a:solidFill>
                    <a:schemeClr val="tx2">
                      <a:lumMod val="95000"/>
                      <a:lumOff val="5000"/>
                    </a:schemeClr>
                  </a:solidFill>
                </a:rPr>
                <a:t>Donors can avail of the full deductibility only for donations, contributions or gifts actually paid or made within the taxable year to accredited NGOs. </a:t>
              </a:r>
            </a:p>
          </p:txBody>
        </p:sp>
        <p:cxnSp>
          <p:nvCxnSpPr>
            <p:cNvPr id="15" name="Straight Connector 14">
              <a:extLst>
                <a:ext uri="{FF2B5EF4-FFF2-40B4-BE49-F238E27FC236}">
                  <a16:creationId xmlns:a16="http://schemas.microsoft.com/office/drawing/2014/main" id="{69292D11-AA56-422A-9F00-862C1C1E7090}"/>
                </a:ext>
              </a:extLst>
            </p:cNvPr>
            <p:cNvCxnSpPr/>
            <p:nvPr/>
          </p:nvCxnSpPr>
          <p:spPr bwMode="auto">
            <a:xfrm>
              <a:off x="8001000" y="5537199"/>
              <a:ext cx="171450" cy="0"/>
            </a:xfrm>
            <a:prstGeom prst="line">
              <a:avLst/>
            </a:prstGeom>
            <a:solidFill>
              <a:schemeClr val="accent1"/>
            </a:solidFill>
            <a:ln w="12700" cap="flat" cmpd="sng" algn="ctr">
              <a:solidFill>
                <a:schemeClr val="tx1"/>
              </a:solidFill>
              <a:prstDash val="solid"/>
              <a:round/>
              <a:headEnd type="none" w="sm" len="sm"/>
              <a:tailEnd type="none" w="sm" len="sm"/>
            </a:ln>
            <a:effectLst/>
          </p:spPr>
        </p:cxnSp>
      </p:grpSp>
    </p:spTree>
    <p:extLst>
      <p:ext uri="{BB962C8B-B14F-4D97-AF65-F5344CB8AC3E}">
        <p14:creationId xmlns:p14="http://schemas.microsoft.com/office/powerpoint/2010/main" val="2495038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1" y="-12510"/>
            <a:ext cx="10063163" cy="7784910"/>
          </a:xfrm>
          <a:prstGeom prst="rect">
            <a:avLst/>
          </a:prstGeom>
        </p:spPr>
      </p:pic>
      <p:sp>
        <p:nvSpPr>
          <p:cNvPr id="3" name="Title 2"/>
          <p:cNvSpPr>
            <a:spLocks noGrp="1"/>
          </p:cNvSpPr>
          <p:nvPr>
            <p:ph type="title"/>
          </p:nvPr>
        </p:nvSpPr>
        <p:spPr>
          <a:xfrm>
            <a:off x="3967162" y="3352800"/>
            <a:ext cx="2743200" cy="685800"/>
          </a:xfrm>
          <a:solidFill>
            <a:schemeClr val="bg1">
              <a:alpha val="35000"/>
            </a:schemeClr>
          </a:solidFill>
        </p:spPr>
        <p:txBody>
          <a:bodyPr/>
          <a:lstStyle/>
          <a:p>
            <a:r>
              <a:rPr lang="en-GB" sz="4000" b="1" dirty="0">
                <a:solidFill>
                  <a:schemeClr val="tx2"/>
                </a:solidFill>
              </a:rPr>
              <a:t>Thank you</a:t>
            </a:r>
          </a:p>
        </p:txBody>
      </p:sp>
    </p:spTree>
    <p:extLst>
      <p:ext uri="{BB962C8B-B14F-4D97-AF65-F5344CB8AC3E}">
        <p14:creationId xmlns:p14="http://schemas.microsoft.com/office/powerpoint/2010/main" val="3579273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C210A3-3746-42DF-BA75-40A641D7C93E}"/>
              </a:ext>
            </a:extLst>
          </p:cNvPr>
          <p:cNvSpPr txBox="1"/>
          <p:nvPr/>
        </p:nvSpPr>
        <p:spPr>
          <a:xfrm>
            <a:off x="503397" y="609859"/>
            <a:ext cx="3967003" cy="4187954"/>
          </a:xfrm>
          <a:prstGeom prst="rect">
            <a:avLst/>
          </a:prstGeom>
          <a:noFill/>
        </p:spPr>
        <p:txBody>
          <a:bodyPr wrap="square" lIns="0" tIns="40272" rIns="0" bIns="0" rtlCol="0">
            <a:spAutoFit/>
          </a:bodyPr>
          <a:lstStyle/>
          <a:p>
            <a:pPr defTabSz="1006754">
              <a:spcAft>
                <a:spcPts val="661"/>
              </a:spcAft>
              <a:buClr>
                <a:srgbClr val="FFD200"/>
              </a:buClr>
              <a:buSzPct val="70000"/>
              <a:defRPr/>
            </a:pPr>
            <a:r>
              <a:rPr lang="en-US" sz="1000" b="1" kern="0" dirty="0">
                <a:latin typeface="+mj-lt"/>
              </a:rPr>
              <a:t>SGV  |  Assurance | Tax | Transactions | Advisory</a:t>
            </a:r>
          </a:p>
          <a:p>
            <a:pPr defTabSz="1006754">
              <a:spcAft>
                <a:spcPts val="661"/>
              </a:spcAft>
              <a:buClr>
                <a:srgbClr val="FFD200"/>
              </a:buClr>
              <a:buSzPct val="70000"/>
              <a:defRPr/>
            </a:pPr>
            <a:r>
              <a:rPr lang="en-US" sz="900" b="1" kern="0" dirty="0">
                <a:latin typeface="+mj-lt"/>
              </a:rPr>
              <a:t>About SGV &amp; Co.</a:t>
            </a:r>
          </a:p>
          <a:p>
            <a:pPr defTabSz="1006754">
              <a:spcAft>
                <a:spcPts val="661"/>
              </a:spcAft>
              <a:buClr>
                <a:srgbClr val="FFD200"/>
              </a:buClr>
              <a:buSzPct val="70000"/>
              <a:defRPr/>
            </a:pPr>
            <a:r>
              <a:rPr lang="en-US" sz="900" b="1" kern="0" dirty="0">
                <a:latin typeface="+mj-lt"/>
              </a:rPr>
              <a:t>SGV is the largest professional services firm in the Philippines. </a:t>
            </a:r>
          </a:p>
          <a:p>
            <a:pPr defTabSz="1006754">
              <a:spcAft>
                <a:spcPts val="661"/>
              </a:spcAft>
              <a:buClr>
                <a:srgbClr val="FFD200"/>
              </a:buClr>
              <a:buSzPct val="70000"/>
              <a:defRPr/>
            </a:pPr>
            <a:r>
              <a:rPr lang="en-US" sz="900" b="1" kern="0" dirty="0">
                <a:latin typeface="+mj-lt"/>
              </a:rPr>
              <a:t>We provide assurance, tax, transaction and advisory services. In everything we do, we nurture leaders and enable businesses for a better Philippines.</a:t>
            </a:r>
          </a:p>
          <a:p>
            <a:pPr defTabSz="1006754">
              <a:spcAft>
                <a:spcPts val="661"/>
              </a:spcAft>
              <a:buClr>
                <a:srgbClr val="FFD200"/>
              </a:buClr>
              <a:buSzPct val="70000"/>
              <a:defRPr/>
            </a:pPr>
            <a:r>
              <a:rPr lang="en-US" sz="900" b="1" kern="0" dirty="0">
                <a:latin typeface="+mj-lt"/>
              </a:rPr>
              <a:t>This Purpose is our aspirational reason for being that ignites positive change and inclusive growth. Our insights and quality services help empower businesses and the economy, while simultaneously nurturing our people and strengthening our communities. All this leads to building a better Philippines, and a better working world. SGV &amp; Co. is a member firm of Ernst &amp; Young Global Limited.</a:t>
            </a:r>
          </a:p>
          <a:p>
            <a:pPr defTabSz="1006754">
              <a:spcAft>
                <a:spcPts val="661"/>
              </a:spcAft>
              <a:buClr>
                <a:srgbClr val="FFD200"/>
              </a:buClr>
              <a:buSzPct val="70000"/>
              <a:defRPr/>
            </a:pPr>
            <a:r>
              <a:rPr lang="en-US" sz="900" b="1" kern="0" dirty="0">
                <a:latin typeface="+mj-lt"/>
              </a:rPr>
              <a:t>EY refers to the global organization, and may refer to one or more, of the member firms of Ernst &amp; Young Global Limited, each of which is a separate legal entity. Ernst &amp; Young Global Limited, a UK company limited by guarantee, does not provide services to clients.</a:t>
            </a:r>
          </a:p>
          <a:p>
            <a:pPr defTabSz="1006754">
              <a:spcAft>
                <a:spcPts val="661"/>
              </a:spcAft>
              <a:buClr>
                <a:srgbClr val="FFD200"/>
              </a:buClr>
              <a:buSzPct val="70000"/>
              <a:defRPr/>
            </a:pPr>
            <a:r>
              <a:rPr lang="en-US" sz="900" b="1" kern="0" dirty="0">
                <a:latin typeface="+mj-lt"/>
              </a:rPr>
              <a:t>For more information about our organization, please visit ey.com/ph.</a:t>
            </a:r>
          </a:p>
          <a:p>
            <a:pPr defTabSz="1006754">
              <a:spcAft>
                <a:spcPts val="661"/>
              </a:spcAft>
              <a:buClr>
                <a:srgbClr val="FFD200"/>
              </a:buClr>
              <a:buSzPct val="70000"/>
              <a:defRPr/>
            </a:pPr>
            <a:r>
              <a:rPr lang="en-US" sz="900" b="1" kern="0" dirty="0">
                <a:latin typeface="+mj-lt"/>
              </a:rPr>
              <a:t>© 2020 SyCip </a:t>
            </a:r>
            <a:r>
              <a:rPr lang="en-US" sz="900" b="1" kern="0" dirty="0" err="1">
                <a:latin typeface="+mj-lt"/>
              </a:rPr>
              <a:t>Gorres</a:t>
            </a:r>
            <a:r>
              <a:rPr lang="en-US" sz="900" b="1" kern="0" dirty="0">
                <a:latin typeface="+mj-lt"/>
              </a:rPr>
              <a:t> </a:t>
            </a:r>
            <a:r>
              <a:rPr lang="en-US" sz="900" b="1" kern="0" dirty="0" err="1">
                <a:latin typeface="+mj-lt"/>
              </a:rPr>
              <a:t>Velayo</a:t>
            </a:r>
            <a:r>
              <a:rPr lang="en-US" sz="900" b="1" kern="0" dirty="0">
                <a:latin typeface="+mj-lt"/>
              </a:rPr>
              <a:t> &amp; Co.</a:t>
            </a:r>
            <a:br>
              <a:rPr lang="en-US" sz="900" b="1" kern="0" dirty="0">
                <a:latin typeface="+mj-lt"/>
              </a:rPr>
            </a:br>
            <a:r>
              <a:rPr lang="en-US" sz="900" b="1" kern="0" dirty="0">
                <a:latin typeface="+mj-lt"/>
              </a:rPr>
              <a:t>All Rights Reserved.</a:t>
            </a:r>
            <a:br>
              <a:rPr lang="en-US" sz="900" b="1" kern="0" dirty="0">
                <a:latin typeface="+mj-lt"/>
              </a:rPr>
            </a:br>
            <a:endParaRPr lang="en-US" sz="900" b="1" kern="0" dirty="0">
              <a:latin typeface="+mj-lt"/>
            </a:endParaRPr>
          </a:p>
          <a:p>
            <a:pPr defTabSz="1006754">
              <a:spcAft>
                <a:spcPts val="661"/>
              </a:spcAft>
              <a:buClr>
                <a:srgbClr val="FFD200"/>
              </a:buClr>
              <a:buSzPct val="70000"/>
              <a:defRPr/>
            </a:pPr>
            <a:endParaRPr lang="en-IN" sz="900" kern="0" dirty="0">
              <a:latin typeface="EYInterstate Light"/>
            </a:endParaRPr>
          </a:p>
          <a:p>
            <a:pPr defTabSz="1006754">
              <a:spcAft>
                <a:spcPts val="661"/>
              </a:spcAft>
              <a:buClr>
                <a:srgbClr val="FFD200"/>
              </a:buClr>
              <a:buSzPct val="70000"/>
              <a:defRPr/>
            </a:pPr>
            <a:r>
              <a:rPr lang="en-IN" sz="900" kern="0" dirty="0">
                <a:latin typeface="EYInterstate Light"/>
              </a:rPr>
              <a:t>This material has been prepared for general informational purposes only and is not intended to be relied upon as accounting, tax or other professional advice. Please refer to your advisors for specific advice.</a:t>
            </a:r>
          </a:p>
        </p:txBody>
      </p:sp>
    </p:spTree>
    <p:extLst>
      <p:ext uri="{BB962C8B-B14F-4D97-AF65-F5344CB8AC3E}">
        <p14:creationId xmlns:p14="http://schemas.microsoft.com/office/powerpoint/2010/main" val="12587681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IjAkliQYGM5fT_YwhyHdy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SqILbBAkBeIBFem4QZUBC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INLINETEXTSHAPEGUID" val="496cb892-f61b-40bd-a67a-6098c796bf19"/>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s8mXw.3w_nqLy8tJAACKw"/>
</p:tagLst>
</file>

<file path=ppt/theme/theme1.xml><?xml version="1.0" encoding="utf-8"?>
<a:theme xmlns:a="http://schemas.openxmlformats.org/drawingml/2006/main" name="EY light background">
  <a:themeElements>
    <a:clrScheme name="Custom 120">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155CB4"/>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extLst>
    <a:ext uri="{05A4C25C-085E-4340-85A3-A5531E510DB2}">
      <thm15:themeFamily xmlns:thm15="http://schemas.microsoft.com/office/thememl/2012/main" name="Global_EY_standard_presentation_2019_v1.4.pptx" id="{D41D8C2E-7E7A-42AC-AD41-0B3E329AEAE3}" vid="{604A79DE-B0DC-45C4-9923-B752EB4CC987}"/>
    </a:ext>
  </a:extLst>
</a:theme>
</file>

<file path=ppt/theme/theme2.xml><?xml version="1.0" encoding="utf-8"?>
<a:theme xmlns:a="http://schemas.openxmlformats.org/drawingml/2006/main" name="1_EY light background">
  <a:themeElements>
    <a:clrScheme name="Custom 26">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3.xml><?xml version="1.0" encoding="utf-8"?>
<a:theme xmlns:a="http://schemas.openxmlformats.org/drawingml/2006/main" name="2009 Planning_v0.9">
  <a:themeElements>
    <a:clrScheme name="Onbrand and in order">
      <a:dk1>
        <a:srgbClr val="646464"/>
      </a:dk1>
      <a:lt1>
        <a:srgbClr val="FFFFFF"/>
      </a:lt1>
      <a:dk2>
        <a:srgbClr val="000000"/>
      </a:dk2>
      <a:lt2>
        <a:srgbClr val="646464"/>
      </a:lt2>
      <a:accent1>
        <a:srgbClr val="808080"/>
      </a:accent1>
      <a:accent2>
        <a:srgbClr val="A7A7A7"/>
      </a:accent2>
      <a:accent3>
        <a:srgbClr val="CDCDCD"/>
      </a:accent3>
      <a:accent4>
        <a:srgbClr val="F0F0F0"/>
      </a:accent4>
      <a:accent5>
        <a:srgbClr val="FFFFFF"/>
      </a:accent5>
      <a:accent6>
        <a:srgbClr val="FFE600"/>
      </a:accent6>
      <a:hlink>
        <a:srgbClr val="808080"/>
      </a:hlink>
      <a:folHlink>
        <a:srgbClr val="C0C0C0"/>
      </a:folHlink>
    </a:clrScheme>
    <a:fontScheme name="2009 Planning_v0.9">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EYInterstate" pitchFamily="2" charset="0"/>
            <a:cs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EYInterstate" pitchFamily="2" charset="0"/>
            <a:cs typeface="Arial" charset="0"/>
          </a:defRPr>
        </a:defPPr>
      </a:lstStyle>
    </a:lnDef>
  </a:objectDefaults>
  <a:extraClrSchemeLst>
    <a:extraClrScheme>
      <a:clrScheme name="2009 Planning_v0.9 1">
        <a:dk1>
          <a:srgbClr val="646464"/>
        </a:dk1>
        <a:lt1>
          <a:srgbClr val="FFFFFF"/>
        </a:lt1>
        <a:dk2>
          <a:srgbClr val="646464"/>
        </a:dk2>
        <a:lt2>
          <a:srgbClr val="808080"/>
        </a:lt2>
        <a:accent1>
          <a:srgbClr val="808080"/>
        </a:accent1>
        <a:accent2>
          <a:srgbClr val="FFD200"/>
        </a:accent2>
        <a:accent3>
          <a:srgbClr val="FFFFFF"/>
        </a:accent3>
        <a:accent4>
          <a:srgbClr val="545454"/>
        </a:accent4>
        <a:accent5>
          <a:srgbClr val="C0C0C0"/>
        </a:accent5>
        <a:accent6>
          <a:srgbClr val="E7BE00"/>
        </a:accent6>
        <a:hlink>
          <a:srgbClr val="808080"/>
        </a:hlink>
        <a:folHlink>
          <a:srgbClr val="C0C0C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2009 Planning_v0.9">
  <a:themeElements>
    <a:clrScheme name="Onbrand and in order">
      <a:dk1>
        <a:srgbClr val="646464"/>
      </a:dk1>
      <a:lt1>
        <a:srgbClr val="FFFFFF"/>
      </a:lt1>
      <a:dk2>
        <a:srgbClr val="000000"/>
      </a:dk2>
      <a:lt2>
        <a:srgbClr val="646464"/>
      </a:lt2>
      <a:accent1>
        <a:srgbClr val="808080"/>
      </a:accent1>
      <a:accent2>
        <a:srgbClr val="A7A7A7"/>
      </a:accent2>
      <a:accent3>
        <a:srgbClr val="CDCDCD"/>
      </a:accent3>
      <a:accent4>
        <a:srgbClr val="F0F0F0"/>
      </a:accent4>
      <a:accent5>
        <a:srgbClr val="FFFFFF"/>
      </a:accent5>
      <a:accent6>
        <a:srgbClr val="FFE600"/>
      </a:accent6>
      <a:hlink>
        <a:srgbClr val="808080"/>
      </a:hlink>
      <a:folHlink>
        <a:srgbClr val="C0C0C0"/>
      </a:folHlink>
    </a:clrScheme>
    <a:fontScheme name="2009 Planning_v0.9">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EYInterstate" pitchFamily="2" charset="0"/>
            <a:cs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EYInterstate" pitchFamily="2" charset="0"/>
            <a:cs typeface="Arial" charset="0"/>
          </a:defRPr>
        </a:defPPr>
      </a:lstStyle>
    </a:lnDef>
  </a:objectDefaults>
  <a:extraClrSchemeLst>
    <a:extraClrScheme>
      <a:clrScheme name="2009 Planning_v0.9 1">
        <a:dk1>
          <a:srgbClr val="646464"/>
        </a:dk1>
        <a:lt1>
          <a:srgbClr val="FFFFFF"/>
        </a:lt1>
        <a:dk2>
          <a:srgbClr val="646464"/>
        </a:dk2>
        <a:lt2>
          <a:srgbClr val="808080"/>
        </a:lt2>
        <a:accent1>
          <a:srgbClr val="808080"/>
        </a:accent1>
        <a:accent2>
          <a:srgbClr val="FFD200"/>
        </a:accent2>
        <a:accent3>
          <a:srgbClr val="FFFFFF"/>
        </a:accent3>
        <a:accent4>
          <a:srgbClr val="545454"/>
        </a:accent4>
        <a:accent5>
          <a:srgbClr val="C0C0C0"/>
        </a:accent5>
        <a:accent6>
          <a:srgbClr val="E7BE00"/>
        </a:accent6>
        <a:hlink>
          <a:srgbClr val="808080"/>
        </a:hlink>
        <a:folHlink>
          <a:srgbClr val="C0C0C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rgbClr val="FFFFFF"/>
    </a:dk1>
    <a:lt1>
      <a:srgbClr val="FFFFFF"/>
    </a:lt1>
    <a:dk2>
      <a:srgbClr val="333333"/>
    </a:dk2>
    <a:lt2>
      <a:srgbClr val="FFE600"/>
    </a:lt2>
    <a:accent1>
      <a:srgbClr val="808080"/>
    </a:accent1>
    <a:accent2>
      <a:srgbClr val="FFE600"/>
    </a:accent2>
    <a:accent3>
      <a:srgbClr val="999999"/>
    </a:accent3>
    <a:accent4>
      <a:srgbClr val="F0F0F0"/>
    </a:accent4>
    <a:accent5>
      <a:srgbClr val="00A3AE"/>
    </a:accent5>
    <a:accent6>
      <a:srgbClr val="C0C0C0"/>
    </a:accent6>
    <a:hlink>
      <a:srgbClr val="336699"/>
    </a:hlink>
    <a:folHlink>
      <a:srgbClr val="91278F"/>
    </a:folHlink>
  </a:clrScheme>
  <a:fontScheme name="EY_Hando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EEF2F27C5FC940A603E6B0CD91FA7C" ma:contentTypeVersion="12" ma:contentTypeDescription="Create a new document." ma:contentTypeScope="" ma:versionID="09677476f1887c3b70ee8429053e1922">
  <xsd:schema xmlns:xsd="http://www.w3.org/2001/XMLSchema" xmlns:xs="http://www.w3.org/2001/XMLSchema" xmlns:p="http://schemas.microsoft.com/office/2006/metadata/properties" xmlns:ns3="a6bbddbb-d288-4199-981d-cae228c49a7f" xmlns:ns4="5bb47c29-a70a-4fef-8499-d58a37aa9ad2" targetNamespace="http://schemas.microsoft.com/office/2006/metadata/properties" ma:root="true" ma:fieldsID="bc169d34bcdb0417904a31b552c9f8e0" ns3:_="" ns4:_="">
    <xsd:import namespace="a6bbddbb-d288-4199-981d-cae228c49a7f"/>
    <xsd:import namespace="5bb47c29-a70a-4fef-8499-d58a37aa9ad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bbddbb-d288-4199-981d-cae228c49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b47c29-a70a-4fef-8499-d58a37aa9a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19F1A1F-EA77-406F-A203-C7EB5F357B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bbddbb-d288-4199-981d-cae228c49a7f"/>
    <ds:schemaRef ds:uri="5bb47c29-a70a-4fef-8499-d58a37aa9a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CD011F-28EC-4841-8D76-24B467E1825D}">
  <ds:schemaRefs>
    <ds:schemaRef ds:uri="http://schemas.microsoft.com/sharepoint/v3/contenttype/forms"/>
  </ds:schemaRefs>
</ds:datastoreItem>
</file>

<file path=customXml/itemProps3.xml><?xml version="1.0" encoding="utf-8"?>
<ds:datastoreItem xmlns:ds="http://schemas.openxmlformats.org/officeDocument/2006/customXml" ds:itemID="{B4D3A5C0-99DF-4242-9053-6D36C2A1AF9D}">
  <ds:schemaRefs>
    <ds:schemaRef ds:uri="http://purl.org/dc/terms/"/>
    <ds:schemaRef ds:uri="http://schemas.microsoft.com/office/2006/documentManagement/types"/>
    <ds:schemaRef ds:uri="5bb47c29-a70a-4fef-8499-d58a37aa9ad2"/>
    <ds:schemaRef ds:uri="http://purl.org/dc/elements/1.1/"/>
    <ds:schemaRef ds:uri="a6bbddbb-d288-4199-981d-cae228c49a7f"/>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1862</Words>
  <Application>Microsoft Office PowerPoint</Application>
  <PresentationFormat>Custom</PresentationFormat>
  <Paragraphs>190</Paragraphs>
  <Slides>15</Slides>
  <Notes>10</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15</vt:i4>
      </vt:variant>
    </vt:vector>
  </HeadingPairs>
  <TitlesOfParts>
    <vt:vector size="26" baseType="lpstr">
      <vt:lpstr>Arial</vt:lpstr>
      <vt:lpstr>EYInterstate</vt:lpstr>
      <vt:lpstr>EYInterstate Light</vt:lpstr>
      <vt:lpstr>Georgia</vt:lpstr>
      <vt:lpstr>Source Sans Pro Light</vt:lpstr>
      <vt:lpstr>Wingdings</vt:lpstr>
      <vt:lpstr>EY light background</vt:lpstr>
      <vt:lpstr>1_EY light background</vt:lpstr>
      <vt:lpstr>2009 Planning_v0.9</vt:lpstr>
      <vt:lpstr>1_2009 Planning_v0.9</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Registration of Rotary Clubs with BIR and/SEC to Avail of Certificate of Tax Exemption </vt:lpstr>
      <vt:lpstr>BIR RULING No. 114-15:</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2019-11-14T19:31:39Z</dcterms:created>
  <dcterms:modified xsi:type="dcterms:W3CDTF">2020-08-18T06:29:20Z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0x0101005DEEF2F27C5FC940A603E6B0CD91FA7C</vt:lpwstr>
  </property>
  <property fmtid="{D5CDD505-2E9C-101B-9397-08002B2CF9AE}" pid="3" name="_dlc_policyId">
    <vt:lpwstr>/Lists/ContentRequests/Submission</vt:lpwstr>
  </property>
  <property fmtid="{D5CDD505-2E9C-101B-9397-08002B2CF9AE}" pid="4" name="ItemRetentionFormula">
    <vt:lpwstr>&lt;formula id="Microsoft.Office.RecordsManagement.PolicyFeatures.Expiration.Formula.BuiltIn"&gt;&lt;number&gt;30&lt;/number&gt;&lt;property&gt;Created&lt;/property&gt;&lt;propertyId&gt;8c06beca-0777-48f7-91c7-6da68bc07b69&lt;/propertyId&gt;&lt;period&gt;days&lt;/period&gt;&lt;/formula&gt;</vt:lpwstr>
  </property>
  <property fmtid="{D5CDD505-2E9C-101B-9397-08002B2CF9AE}" pid="5" name="TaxKeyword">
    <vt:lpwstr/>
  </property>
  <property fmtid="{D5CDD505-2E9C-101B-9397-08002B2CF9AE}" pid="6" name="EYKEndorsedBy">
    <vt:lpwstr/>
  </property>
  <property fmtid="{D5CDD505-2E9C-101B-9397-08002B2CF9AE}" pid="7" name="EYKStubRecordType">
    <vt:lpwstr/>
  </property>
  <property fmtid="{D5CDD505-2E9C-101B-9397-08002B2CF9AE}" pid="8" name="EYTargetAudience">
    <vt:lpwstr/>
  </property>
  <property fmtid="{D5CDD505-2E9C-101B-9397-08002B2CF9AE}" pid="9" name="EYPolicyScope">
    <vt:lpwstr/>
  </property>
  <property fmtid="{D5CDD505-2E9C-101B-9397-08002B2CF9AE}" pid="10" name="ContentLanguage">
    <vt:lpwstr>23;#English|556a818d-2fa5-4ece-a7c0-2ca1d2dc5c77</vt:lpwstr>
  </property>
  <property fmtid="{D5CDD505-2E9C-101B-9397-08002B2CF9AE}" pid="11" name="EYPolicyEnablerType">
    <vt:lpwstr/>
  </property>
  <property fmtid="{D5CDD505-2E9C-101B-9397-08002B2CF9AE}" pid="12" name="EYEndorsement">
    <vt:lpwstr/>
  </property>
  <property fmtid="{D5CDD505-2E9C-101B-9397-08002B2CF9AE}" pid="13" name="ServiceLineFunction">
    <vt:lpwstr/>
  </property>
  <property fmtid="{D5CDD505-2E9C-101B-9397-08002B2CF9AE}" pid="14" name="MethodWorkProduct">
    <vt:lpwstr/>
  </property>
  <property fmtid="{D5CDD505-2E9C-101B-9397-08002B2CF9AE}" pid="15" name="EYPolicyQuickLinks">
    <vt:bool>false</vt:bool>
  </property>
  <property fmtid="{D5CDD505-2E9C-101B-9397-08002B2CF9AE}" pid="16" name="kd174ad1ba2c40be8bc55586c5552a31">
    <vt:lpwstr/>
  </property>
  <property fmtid="{D5CDD505-2E9C-101B-9397-08002B2CF9AE}" pid="17" name="EYKRelatedKnowledgeDomain">
    <vt:lpwstr/>
  </property>
  <property fmtid="{D5CDD505-2E9C-101B-9397-08002B2CF9AE}" pid="18" name="GeographicApplicability">
    <vt:lpwstr/>
  </property>
  <property fmtid="{D5CDD505-2E9C-101B-9397-08002B2CF9AE}" pid="19" name="Sector">
    <vt:lpwstr/>
  </property>
  <property fmtid="{D5CDD505-2E9C-101B-9397-08002B2CF9AE}" pid="20" name="e3dc88ec9e8b45adafc193f1d32b9f3c">
    <vt:lpwstr/>
  </property>
  <property fmtid="{D5CDD505-2E9C-101B-9397-08002B2CF9AE}" pid="21" name="EYMarketSegment">
    <vt:lpwstr/>
  </property>
  <property fmtid="{D5CDD505-2E9C-101B-9397-08002B2CF9AE}" pid="22" name="EYCommunitySpecificTerms">
    <vt:lpwstr/>
  </property>
  <property fmtid="{D5CDD505-2E9C-101B-9397-08002B2CF9AE}" pid="23" name="EYIssues">
    <vt:lpwstr>41798;#Trust by Design (TxD) for Energy and Resources|8c976d40-5936-4ba8-aac8-e7f81082af98</vt:lpwstr>
  </property>
  <property fmtid="{D5CDD505-2E9C-101B-9397-08002B2CF9AE}" pid="24" name="MethodName">
    <vt:lpwstr/>
  </property>
  <property fmtid="{D5CDD505-2E9C-101B-9397-08002B2CF9AE}" pid="25" name="EYPolicyRevisionComments">
    <vt:lpwstr/>
  </property>
  <property fmtid="{D5CDD505-2E9C-101B-9397-08002B2CF9AE}" pid="26" name="_docset_NoMedatataSyncRequired">
    <vt:lpwstr>False</vt:lpwstr>
  </property>
</Properties>
</file>