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5"/>
  </p:notesMasterIdLst>
  <p:sldIdLst>
    <p:sldId id="256" r:id="rId2"/>
    <p:sldId id="257" r:id="rId3"/>
    <p:sldId id="258" r:id="rId4"/>
    <p:sldId id="259" r:id="rId5"/>
    <p:sldId id="281" r:id="rId6"/>
    <p:sldId id="261" r:id="rId7"/>
    <p:sldId id="274" r:id="rId8"/>
    <p:sldId id="284" r:id="rId9"/>
    <p:sldId id="269" r:id="rId10"/>
    <p:sldId id="278" r:id="rId11"/>
    <p:sldId id="267" r:id="rId12"/>
    <p:sldId id="263" r:id="rId13"/>
    <p:sldId id="28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82" d="100"/>
          <a:sy n="82" d="100"/>
        </p:scale>
        <p:origin x="720"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dirty="0"/>
            <a:t>20:00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dirty="0"/>
            <a:t>20:05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dirty="0"/>
            <a:t>20:10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dirty="0"/>
            <a:t>20:15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endParaRPr lang="en-US" dirty="0"/>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C1760C28-2D0D-4DA2-9724-29D35A0A3200}">
      <dgm:prSet/>
      <dgm:spPr/>
      <dgm:t>
        <a:bodyPr/>
        <a:lstStyle/>
        <a:p>
          <a:pPr>
            <a:defRPr b="1"/>
          </a:pPr>
          <a:r>
            <a:rPr lang="en-US" dirty="0"/>
            <a:t>20:45</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dirty="0"/>
            <a:t>Vocational Speaker Lineup</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21:00</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Membership Dialogue</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21:15</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dirty="0"/>
            <a:t>Announcements</a:t>
          </a:r>
        </a:p>
        <a:p>
          <a:r>
            <a:rPr lang="en-US" dirty="0"/>
            <a:t>Reminders</a:t>
          </a:r>
        </a:p>
        <a:p>
          <a:r>
            <a:rPr lang="en-US" dirty="0"/>
            <a:t>Updates</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21:30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dirty="0"/>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364C7E20-2CB9-493E-9DCA-E723309961E8}">
      <dgm:prSet/>
      <dgm:spPr/>
      <dgm:t>
        <a:bodyPr/>
        <a:lstStyle/>
        <a:p>
          <a:r>
            <a:rPr lang="en-US"/>
            <a:t>President’s Corner</a:t>
          </a:r>
          <a:endParaRPr lang="en-US" dirty="0"/>
        </a:p>
      </dgm:t>
    </dgm:pt>
    <dgm:pt modelId="{B9E1FF69-AEF7-47C2-8F86-6133E4CA2C00}" type="parTrans" cxnId="{F05EFDAF-D65B-4C0D-988C-FDF1D86AE67C}">
      <dgm:prSet/>
      <dgm:spPr/>
      <dgm:t>
        <a:bodyPr/>
        <a:lstStyle/>
        <a:p>
          <a:endParaRPr lang="en-US"/>
        </a:p>
      </dgm:t>
    </dgm:pt>
    <dgm:pt modelId="{343EEA1E-3157-45E1-A515-81E82DB14C42}" type="sibTrans" cxnId="{F05EFDAF-D65B-4C0D-988C-FDF1D86AE67C}">
      <dgm:prSet/>
      <dgm:spPr/>
      <dgm:t>
        <a:bodyPr/>
        <a:lstStyle/>
        <a:p>
          <a:endParaRPr lang="en-US"/>
        </a:p>
      </dgm:t>
    </dgm:pt>
    <dgm:pt modelId="{B77FE405-3287-40FD-9DCB-8BFA63F8204D}">
      <dgm:prSet/>
      <dgm:spPr/>
      <dgm:t>
        <a:bodyPr/>
        <a:lstStyle/>
        <a:p>
          <a:r>
            <a:rPr lang="en-US"/>
            <a:t>Secretary’s Notes</a:t>
          </a:r>
          <a:endParaRPr lang="en-US" dirty="0"/>
        </a:p>
      </dgm:t>
    </dgm:pt>
    <dgm:pt modelId="{A97B9A5D-5F64-4AE9-943A-FDB80BF081F9}" type="parTrans" cxnId="{755A56C4-0DA1-4876-B939-C8A83F6AD53B}">
      <dgm:prSet/>
      <dgm:spPr/>
      <dgm:t>
        <a:bodyPr/>
        <a:lstStyle/>
        <a:p>
          <a:endParaRPr lang="en-US"/>
        </a:p>
      </dgm:t>
    </dgm:pt>
    <dgm:pt modelId="{6845BEB8-8FFB-47C3-A8D4-14A30A6A15FF}" type="sibTrans" cxnId="{755A56C4-0DA1-4876-B939-C8A83F6AD53B}">
      <dgm:prSet/>
      <dgm:spPr/>
      <dgm:t>
        <a:bodyPr/>
        <a:lstStyle/>
        <a:p>
          <a:endParaRPr lang="en-US"/>
        </a:p>
      </dgm:t>
    </dgm:pt>
    <dgm:pt modelId="{B3595B01-6D1C-4A11-9B08-D9045C222596}">
      <dgm:prSet/>
      <dgm:spPr/>
      <dgm:t>
        <a:bodyPr/>
        <a:lstStyle/>
        <a:p>
          <a:r>
            <a:rPr lang="en-US"/>
            <a:t>Treasurer’s Time</a:t>
          </a:r>
          <a:endParaRPr lang="en-US" dirty="0"/>
        </a:p>
      </dgm:t>
    </dgm:pt>
    <dgm:pt modelId="{B7C8AAF3-430D-43A7-9BB5-6E9CE67F5B3B}" type="parTrans" cxnId="{517C00FE-E785-4021-9937-1DF11D67D1CD}">
      <dgm:prSet/>
      <dgm:spPr/>
      <dgm:t>
        <a:bodyPr/>
        <a:lstStyle/>
        <a:p>
          <a:endParaRPr lang="en-US"/>
        </a:p>
      </dgm:t>
    </dgm:pt>
    <dgm:pt modelId="{B1AD62DE-AAC9-4385-B03A-840489CAB007}" type="sibTrans" cxnId="{517C00FE-E785-4021-9937-1DF11D67D1CD}">
      <dgm:prSet/>
      <dgm:spPr/>
      <dgm:t>
        <a:bodyPr/>
        <a:lstStyle/>
        <a:p>
          <a:endParaRPr lang="en-US"/>
        </a:p>
      </dgm:t>
    </dgm:pt>
    <dgm:pt modelId="{717DEB46-86CC-450B-9080-4D0ABEEDDAAB}">
      <dgm:prSet/>
      <dgm:spPr/>
      <dgm:t>
        <a:bodyPr/>
        <a:lstStyle/>
        <a:p>
          <a:r>
            <a:rPr lang="en-US" dirty="0"/>
            <a:t>Club Admin’s Segment</a:t>
          </a:r>
        </a:p>
      </dgm:t>
    </dgm:pt>
    <dgm:pt modelId="{2A6A7335-F699-416B-9745-9BA2CA0D5F66}" type="parTrans" cxnId="{D9A5B9B5-DF9E-44A9-8895-F828E42BEDFC}">
      <dgm:prSet/>
      <dgm:spPr/>
      <dgm:t>
        <a:bodyPr/>
        <a:lstStyle/>
        <a:p>
          <a:endParaRPr lang="en-US"/>
        </a:p>
      </dgm:t>
    </dgm:pt>
    <dgm:pt modelId="{9B314E51-F80E-422F-93E8-026BFF0DC536}" type="sibTrans" cxnId="{D9A5B9B5-DF9E-44A9-8895-F828E42BEDFC}">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163ECF00-D97B-41E7-89BC-6B2CE868F2FD}" type="presOf" srcId="{B77FE405-3287-40FD-9DCB-8BFA63F8204D}" destId="{4491F194-6D56-494E-A42F-F4310159FB5A}" srcOrd="0" destOrd="2" presId="urn:microsoft.com/office/officeart/2017/3/layout/DropPinTimeline"/>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90CCA23-3EB5-492F-AC02-31A5A9DED05D}" type="presOf" srcId="{B3595B01-6D1C-4A11-9B08-D9045C222596}" destId="{4491F194-6D56-494E-A42F-F4310159FB5A}" srcOrd="0" destOrd="3" presId="urn:microsoft.com/office/officeart/2017/3/layout/DropPinTimelin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52D6FB74-67A1-4352-9A95-C8852BB3BD28}" type="presOf" srcId="{364C7E20-2CB9-493E-9DCA-E723309961E8}" destId="{4491F194-6D56-494E-A42F-F4310159FB5A}" srcOrd="0" destOrd="1"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3A0FDBA8-1270-46EE-8FDA-931B6188811D}" type="presOf" srcId="{717DEB46-86CC-450B-9080-4D0ABEEDDAAB}" destId="{4491F194-6D56-494E-A42F-F4310159FB5A}" srcOrd="0" destOrd="4"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F05EFDAF-D65B-4C0D-988C-FDF1D86AE67C}" srcId="{1C726750-32C6-4E1B-91D2-7D63AE3D2F7A}" destId="{364C7E20-2CB9-493E-9DCA-E723309961E8}" srcOrd="0" destOrd="0" parTransId="{B9E1FF69-AEF7-47C2-8F86-6133E4CA2C00}" sibTransId="{343EEA1E-3157-45E1-A515-81E82DB14C42}"/>
    <dgm:cxn modelId="{431271B3-941E-4A61-8502-97A674397635}" type="presOf" srcId="{6EDDCB6F-1239-428C-902C-7207AE67F4A7}" destId="{E5CE7E63-A4A8-4924-84DB-DAECE12F4CE3}" srcOrd="0" destOrd="0" presId="urn:microsoft.com/office/officeart/2017/3/layout/DropPinTimeline"/>
    <dgm:cxn modelId="{D9A5B9B5-DF9E-44A9-8895-F828E42BEDFC}" srcId="{1C726750-32C6-4E1B-91D2-7D63AE3D2F7A}" destId="{717DEB46-86CC-450B-9080-4D0ABEEDDAAB}" srcOrd="3" destOrd="0" parTransId="{2A6A7335-F699-416B-9745-9BA2CA0D5F66}" sibTransId="{9B314E51-F80E-422F-93E8-026BFF0DC536}"/>
    <dgm:cxn modelId="{1E6F1BC1-83FA-4CFD-B248-8165BFB493DF}" srcId="{02E8FAD4-2F76-4F23-83DD-41844F6960C0}" destId="{C73A9829-92F5-4C6F-B296-C6514D8DC05F}" srcOrd="0" destOrd="0" parTransId="{A56D6A56-D7C7-4A5A-8156-2024BE0D9857}" sibTransId="{2BE1A586-9564-476A-8270-F0F7F954040D}"/>
    <dgm:cxn modelId="{755A56C4-0DA1-4876-B939-C8A83F6AD53B}" srcId="{1C726750-32C6-4E1B-91D2-7D63AE3D2F7A}" destId="{B77FE405-3287-40FD-9DCB-8BFA63F8204D}" srcOrd="1" destOrd="0" parTransId="{A97B9A5D-5F64-4AE9-943A-FDB80BF081F9}" sibTransId="{6845BEB8-8FFB-47C3-A8D4-14A30A6A15FF}"/>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517C00FE-E785-4021-9937-1DF11D67D1CD}" srcId="{1C726750-32C6-4E1B-91D2-7D63AE3D2F7A}" destId="{B3595B01-6D1C-4A11-9B08-D9045C222596}" srcOrd="2" destOrd="0" parTransId="{B7C8AAF3-430D-43A7-9BB5-6E9CE67F5B3B}" sibTransId="{B1AD62DE-AAC9-4385-B03A-840489CAB007}"/>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endParaRPr lang="en-US" sz="1500" kern="1200" dirty="0"/>
        </a:p>
        <a:p>
          <a:pPr marL="114300" lvl="1" indent="-114300" algn="l" defTabSz="533400">
            <a:lnSpc>
              <a:spcPct val="90000"/>
            </a:lnSpc>
            <a:spcBef>
              <a:spcPct val="0"/>
            </a:spcBef>
            <a:spcAft>
              <a:spcPct val="15000"/>
            </a:spcAft>
            <a:buChar char="•"/>
          </a:pPr>
          <a:r>
            <a:rPr lang="en-US" sz="1200" kern="1200"/>
            <a:t>President’s Corner</a:t>
          </a:r>
          <a:endParaRPr lang="en-US" sz="1200" kern="1200" dirty="0"/>
        </a:p>
        <a:p>
          <a:pPr marL="114300" lvl="1" indent="-114300" algn="l" defTabSz="533400">
            <a:lnSpc>
              <a:spcPct val="90000"/>
            </a:lnSpc>
            <a:spcBef>
              <a:spcPct val="0"/>
            </a:spcBef>
            <a:spcAft>
              <a:spcPct val="15000"/>
            </a:spcAft>
            <a:buChar char="•"/>
          </a:pPr>
          <a:r>
            <a:rPr lang="en-US" sz="1200" kern="1200"/>
            <a:t>Secretary’s Notes</a:t>
          </a:r>
          <a:endParaRPr lang="en-US" sz="1200" kern="1200" dirty="0"/>
        </a:p>
        <a:p>
          <a:pPr marL="114300" lvl="1" indent="-114300" algn="l" defTabSz="533400">
            <a:lnSpc>
              <a:spcPct val="90000"/>
            </a:lnSpc>
            <a:spcBef>
              <a:spcPct val="0"/>
            </a:spcBef>
            <a:spcAft>
              <a:spcPct val="15000"/>
            </a:spcAft>
            <a:buChar char="•"/>
          </a:pPr>
          <a:r>
            <a:rPr lang="en-US" sz="1200" kern="1200"/>
            <a:t>Treasurer’s Time</a:t>
          </a:r>
          <a:endParaRPr lang="en-US" sz="1200" kern="1200" dirty="0"/>
        </a:p>
        <a:p>
          <a:pPr marL="114300" lvl="1" indent="-114300" algn="l" defTabSz="533400">
            <a:lnSpc>
              <a:spcPct val="90000"/>
            </a:lnSpc>
            <a:spcBef>
              <a:spcPct val="0"/>
            </a:spcBef>
            <a:spcAft>
              <a:spcPct val="15000"/>
            </a:spcAft>
            <a:buChar char="•"/>
          </a:pPr>
          <a:r>
            <a:rPr lang="en-US" sz="1200" kern="1200" dirty="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Vocational Speaker Lineup</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20:45</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Membership Dialogue</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21:00</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Announcements</a:t>
          </a:r>
        </a:p>
        <a:p>
          <a:pPr marL="0" lvl="0" indent="0" algn="l" defTabSz="666750">
            <a:lnSpc>
              <a:spcPct val="90000"/>
            </a:lnSpc>
            <a:spcBef>
              <a:spcPct val="0"/>
            </a:spcBef>
            <a:spcAft>
              <a:spcPct val="35000"/>
            </a:spcAft>
            <a:buNone/>
          </a:pPr>
          <a:r>
            <a:rPr lang="en-US" sz="1500" kern="1200" dirty="0"/>
            <a:t>Reminders</a:t>
          </a:r>
        </a:p>
        <a:p>
          <a:pPr marL="0" lvl="0" indent="0" algn="l" defTabSz="666750">
            <a:lnSpc>
              <a:spcPct val="90000"/>
            </a:lnSpc>
            <a:spcBef>
              <a:spcPct val="0"/>
            </a:spcBef>
            <a:spcAft>
              <a:spcPct val="35000"/>
            </a:spcAft>
            <a:buNone/>
          </a:pPr>
          <a:r>
            <a:rPr lang="en-US" sz="1500" kern="1200" dirty="0"/>
            <a:t>Updates</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21:15</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21:30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11/17/2020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2427178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8</a:t>
            </a:fld>
            <a:endParaRPr lang="en-US"/>
          </a:p>
        </p:txBody>
      </p:sp>
    </p:spTree>
    <p:extLst>
      <p:ext uri="{BB962C8B-B14F-4D97-AF65-F5344CB8AC3E}">
        <p14:creationId xmlns:p14="http://schemas.microsoft.com/office/powerpoint/2010/main" val="441676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11/17/2020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11/17/2020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17 NOVEMBER 2020</a:t>
            </a:r>
          </a:p>
          <a:p>
            <a:r>
              <a:rPr lang="en-US" sz="1700" dirty="0"/>
              <a:t>Virtual Meeting via MS Teams and Live Meeting at </a:t>
            </a:r>
            <a:r>
              <a:rPr lang="en-US" sz="1700" dirty="0" err="1"/>
              <a:t>L’Entrecote</a:t>
            </a:r>
            <a:r>
              <a:rPr lang="en-US" sz="1700" dirty="0"/>
              <a:t> Bistro</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14798081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Creator and sustainer of all that is or will ever be, accept our thanks for this day and all its blessings. We ask that you guide and direct our club, its leaders and our actions. Grant that each of us may feel our responsibility to Rotary, to our community, to our country, and indeed to all countries and peoples. Bless our meeting and fellowship today, in your service.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r>
              <a:rPr lang="en-US" dirty="0"/>
              <a:t>Visitors</a:t>
            </a:r>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 open position</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295831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a:bodyPr>
          <a:lstStyle/>
          <a:p>
            <a:r>
              <a:rPr lang="en-US" dirty="0"/>
              <a:t>Service Projects Updates</a:t>
            </a:r>
          </a:p>
          <a:p>
            <a:pPr lvl="1"/>
            <a:r>
              <a:rPr lang="en-US" dirty="0"/>
              <a:t>Compassionate Hope</a:t>
            </a:r>
          </a:p>
          <a:p>
            <a:pPr lvl="2"/>
            <a:r>
              <a:rPr lang="en-US" dirty="0"/>
              <a:t>seeds / vegetable garden</a:t>
            </a:r>
          </a:p>
          <a:p>
            <a:pPr lvl="1"/>
            <a:r>
              <a:rPr lang="en-US" dirty="0"/>
              <a:t>Mentoring &amp; Leadership Academy</a:t>
            </a:r>
          </a:p>
          <a:p>
            <a:pPr lvl="1"/>
            <a:r>
              <a:rPr lang="en-US" dirty="0"/>
              <a:t>BGC Greenway</a:t>
            </a:r>
          </a:p>
          <a:p>
            <a:pPr lvl="1"/>
            <a:r>
              <a:rPr lang="en-US" dirty="0"/>
              <a:t>Digital Learning Boards</a:t>
            </a:r>
          </a:p>
          <a:p>
            <a:pPr lvl="1"/>
            <a:r>
              <a:rPr lang="en-US" dirty="0"/>
              <a:t>Vocation Seminars / Online Tutoring</a:t>
            </a:r>
          </a:p>
          <a:p>
            <a:pPr lvl="1"/>
            <a:r>
              <a:rPr lang="en-US" dirty="0"/>
              <a:t>MOU with RC Makati to promote voter registration</a:t>
            </a:r>
          </a:p>
          <a:p>
            <a:pPr lvl="1"/>
            <a:r>
              <a:rPr lang="en-US" dirty="0"/>
              <a:t>Typhoon Relief</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a:bodyPr>
          <a:lstStyle/>
          <a:p>
            <a:r>
              <a:rPr lang="en-US" dirty="0"/>
              <a:t>Fundraising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r>
              <a:rPr lang="en-US" dirty="0"/>
              <a:t>Online Marketplace for communities in need (Tienda Della Strada and Buy </a:t>
            </a:r>
            <a:r>
              <a:rPr lang="en-US" dirty="0" err="1"/>
              <a:t>Pinoy</a:t>
            </a:r>
            <a:r>
              <a:rPr lang="en-US" dirty="0"/>
              <a:t>)</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OUR MEMBERS:</a:t>
            </a:r>
          </a:p>
          <a:p>
            <a:pPr lvl="1"/>
            <a:r>
              <a:rPr lang="en-US" i="1" dirty="0"/>
              <a:t>Member Name and Photo</a:t>
            </a:r>
          </a:p>
          <a:p>
            <a:pPr lvl="1"/>
            <a:r>
              <a:rPr lang="en-US" i="1" dirty="0"/>
              <a:t>Vocation/Profession/Business</a:t>
            </a:r>
          </a:p>
          <a:p>
            <a:pPr lvl="1"/>
            <a:r>
              <a:rPr lang="en-US" i="1" dirty="0"/>
              <a:t>Link/Advertise your Business and Organization</a:t>
            </a:r>
          </a:p>
          <a:p>
            <a:pPr lvl="1"/>
            <a:r>
              <a:rPr lang="en-US" i="1" dirty="0"/>
              <a:t>Refer to Template for Member Profiles</a:t>
            </a:r>
          </a:p>
          <a:p>
            <a:pPr marL="0" indent="0">
              <a:buNone/>
            </a:pPr>
            <a:endParaRPr lang="en-US"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9" name="Picture 8">
            <a:extLst>
              <a:ext uri="{FF2B5EF4-FFF2-40B4-BE49-F238E27FC236}">
                <a16:creationId xmlns:a16="http://schemas.microsoft.com/office/drawing/2014/main" id="{DBA12188-B51F-4CDF-9FF8-1321580ED1A7}"/>
              </a:ext>
            </a:extLst>
          </p:cNvPr>
          <p:cNvPicPr>
            <a:picLocks noChangeAspect="1"/>
          </p:cNvPicPr>
          <p:nvPr/>
        </p:nvPicPr>
        <p:blipFill>
          <a:blip r:embed="rId3"/>
          <a:stretch>
            <a:fillRect/>
          </a:stretch>
        </p:blipFill>
        <p:spPr>
          <a:xfrm>
            <a:off x="7211575" y="3563937"/>
            <a:ext cx="3989825" cy="2631508"/>
          </a:xfrm>
          <a:prstGeom prst="rect">
            <a:avLst/>
          </a:prstGeom>
        </p:spPr>
      </p:pic>
      <p:pic>
        <p:nvPicPr>
          <p:cNvPr id="5" name="Picture 4">
            <a:extLst>
              <a:ext uri="{FF2B5EF4-FFF2-40B4-BE49-F238E27FC236}">
                <a16:creationId xmlns:a16="http://schemas.microsoft.com/office/drawing/2014/main" id="{A0F28CC8-1600-4F35-BE54-842185078536}"/>
              </a:ext>
            </a:extLst>
          </p:cNvPr>
          <p:cNvPicPr>
            <a:picLocks noChangeAspect="1"/>
          </p:cNvPicPr>
          <p:nvPr/>
        </p:nvPicPr>
        <p:blipFill>
          <a:blip r:embed="rId4"/>
          <a:stretch>
            <a:fillRect/>
          </a:stretch>
        </p:blipFill>
        <p:spPr>
          <a:xfrm>
            <a:off x="7211575" y="1353367"/>
            <a:ext cx="3989825" cy="2162967"/>
          </a:xfrm>
          <a:prstGeom prst="rect">
            <a:avLst/>
          </a:prstGeom>
        </p:spPr>
      </p:pic>
    </p:spTree>
    <p:extLst>
      <p:ext uri="{BB962C8B-B14F-4D97-AF65-F5344CB8AC3E}">
        <p14:creationId xmlns:p14="http://schemas.microsoft.com/office/powerpoint/2010/main" val="309763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t>Board Meeting</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Sept 26</a:t>
            </a:r>
            <a:r>
              <a:rPr lang="en-US" baseline="30000" dirty="0"/>
              <a:t>th</a:t>
            </a:r>
            <a:r>
              <a:rPr lang="en-US" dirty="0"/>
              <a:t> Board Meeting</a:t>
            </a:r>
          </a:p>
          <a:p>
            <a:r>
              <a:rPr lang="en-US" dirty="0"/>
              <a:t>Service Projects</a:t>
            </a:r>
          </a:p>
          <a:p>
            <a:r>
              <a:rPr lang="en-US" dirty="0"/>
              <a:t>Membership</a:t>
            </a:r>
          </a:p>
          <a:p>
            <a:pPr lvl="1"/>
            <a:r>
              <a:rPr lang="en-US" dirty="0"/>
              <a:t>New Membership Offering</a:t>
            </a:r>
          </a:p>
          <a:p>
            <a:pPr lvl="1"/>
            <a:endParaRPr lang="en-US"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7" name="Content Placeholder 2">
            <a:extLst>
              <a:ext uri="{FF2B5EF4-FFF2-40B4-BE49-F238E27FC236}">
                <a16:creationId xmlns:a16="http://schemas.microsoft.com/office/drawing/2014/main" id="{BC4516C1-A071-4097-9D0E-E0A673DF7316}"/>
              </a:ext>
            </a:extLst>
          </p:cNvPr>
          <p:cNvSpPr txBox="1">
            <a:spLocks/>
          </p:cNvSpPr>
          <p:nvPr/>
        </p:nvSpPr>
        <p:spPr>
          <a:xfrm>
            <a:off x="5935824" y="1825625"/>
            <a:ext cx="5181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Officers Elect</a:t>
            </a:r>
          </a:p>
          <a:p>
            <a:r>
              <a:rPr lang="en-US" dirty="0"/>
              <a:t>President</a:t>
            </a:r>
          </a:p>
          <a:p>
            <a:r>
              <a:rPr lang="en-US" dirty="0"/>
              <a:t>Secretary</a:t>
            </a:r>
          </a:p>
          <a:p>
            <a:r>
              <a:rPr lang="en-US" dirty="0"/>
              <a:t>Treasurer</a:t>
            </a:r>
          </a:p>
          <a:p>
            <a:r>
              <a:rPr lang="en-US" dirty="0"/>
              <a:t>Club Admin</a:t>
            </a:r>
          </a:p>
          <a:p>
            <a:r>
              <a:rPr lang="en-US" dirty="0"/>
              <a:t>Public Image and Service Projects</a:t>
            </a:r>
          </a:p>
          <a:p>
            <a:r>
              <a:rPr lang="en-US" dirty="0"/>
              <a:t>Foundation</a:t>
            </a:r>
          </a:p>
          <a:p>
            <a:r>
              <a:rPr lang="en-US" dirty="0"/>
              <a:t>Membership</a:t>
            </a:r>
          </a:p>
        </p:txBody>
      </p:sp>
    </p:spTree>
    <p:extLst>
      <p:ext uri="{BB962C8B-B14F-4D97-AF65-F5344CB8AC3E}">
        <p14:creationId xmlns:p14="http://schemas.microsoft.com/office/powerpoint/2010/main" val="206227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Leadership &amp; Mentoring</a:t>
            </a:r>
          </a:p>
          <a:p>
            <a:pPr lvl="2"/>
            <a:r>
              <a:rPr lang="en-US" dirty="0"/>
              <a:t>Scheduled for 17 SEP 2020 THURS</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Vocation Speaker Lineup</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endParaRPr lang="en-US" sz="3600" b="1" dirty="0"/>
          </a:p>
          <a:p>
            <a:pPr marL="0" indent="0">
              <a:buNone/>
            </a:pPr>
            <a:endParaRPr lang="en-US" sz="1200" dirty="0"/>
          </a:p>
        </p:txBody>
      </p:sp>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019799" y="1379969"/>
            <a:ext cx="5181600" cy="4818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Calibri" panose="020F0502020204030204" pitchFamily="34" charset="0"/>
              </a:rPr>
              <a:t>?</a:t>
            </a:r>
          </a:p>
          <a:p>
            <a:pPr>
              <a:buFont typeface="Wingdings" panose="05000000000000000000" pitchFamily="2" charset="2"/>
              <a:buChar char="Ø"/>
            </a:pPr>
            <a:r>
              <a:rPr lang="en-US" sz="1800" dirty="0">
                <a:latin typeface="Calibri" panose="020F0502020204030204" pitchFamily="34" charset="0"/>
              </a:rPr>
              <a:t>?</a:t>
            </a:r>
          </a:p>
          <a:p>
            <a:pPr>
              <a:buFont typeface="Wingdings" panose="05000000000000000000" pitchFamily="2" charset="2"/>
              <a:buChar char="Ø"/>
            </a:pPr>
            <a:r>
              <a:rPr lang="en-US" sz="1800" dirty="0">
                <a:latin typeface="Calibri" panose="020F0502020204030204" pitchFamily="34" charset="0"/>
              </a:rPr>
              <a:t>?</a:t>
            </a:r>
          </a:p>
          <a:p>
            <a:pPr>
              <a:buFont typeface="Wingdings" panose="05000000000000000000" pitchFamily="2" charset="2"/>
              <a:buChar char="Ø"/>
            </a:pPr>
            <a:endParaRPr lang="en-US" sz="1800" dirty="0">
              <a:latin typeface="Calibri" panose="020F0502020204030204" pitchFamily="34" charset="0"/>
            </a:endParaRPr>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122358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 or</a:t>
            </a:r>
          </a:p>
          <a:p>
            <a:pPr lvl="1"/>
            <a:r>
              <a:rPr lang="en-US" sz="1600" dirty="0"/>
              <a:t>Business or</a:t>
            </a:r>
          </a:p>
          <a:p>
            <a:pPr lvl="1"/>
            <a:r>
              <a:rPr lang="en-US" sz="1600" dirty="0"/>
              <a:t>Family or</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District Announcements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a:xfrm>
            <a:off x="838200" y="1825625"/>
            <a:ext cx="5257800" cy="4351338"/>
          </a:xfrm>
        </p:spPr>
        <p:txBody>
          <a:bodyPr/>
          <a:lstStyle/>
          <a:p>
            <a:r>
              <a:rPr lang="en-US" dirty="0"/>
              <a:t>District Disaster Management Committee seeking donations (1k to 56k range)</a:t>
            </a:r>
          </a:p>
          <a:p>
            <a:r>
              <a:rPr lang="en-US" dirty="0"/>
              <a:t>Regional Rotary Foundation Seminar Nov 21 19:30 virtual meeting</a:t>
            </a:r>
          </a:p>
          <a:p>
            <a:endParaRPr lang="en-US" dirty="0"/>
          </a:p>
          <a:p>
            <a:endParaRPr lang="en-US" dirty="0"/>
          </a:p>
          <a:p>
            <a:endParaRPr lang="en-US" dirty="0"/>
          </a:p>
        </p:txBody>
      </p:sp>
    </p:spTree>
    <p:extLst>
      <p:ext uri="{BB962C8B-B14F-4D97-AF65-F5344CB8AC3E}">
        <p14:creationId xmlns:p14="http://schemas.microsoft.com/office/powerpoint/2010/main" val="2323003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t>Next Club Meeting: Dec 1st, 7 pm (</a:t>
            </a:r>
            <a:r>
              <a:rPr lang="en-US" dirty="0" err="1"/>
              <a:t>L’Entrecote</a:t>
            </a:r>
            <a:r>
              <a:rPr lang="en-US" dirty="0"/>
              <a:t> and ONLINE)</a:t>
            </a:r>
          </a:p>
          <a:p>
            <a:pPr lvl="1"/>
            <a:r>
              <a:rPr lang="en-US" dirty="0"/>
              <a:t>Governor’s Visit</a:t>
            </a:r>
          </a:p>
          <a:p>
            <a:pPr lvl="1"/>
            <a:r>
              <a:rPr lang="en-US" dirty="0"/>
              <a:t>Officer Induction</a:t>
            </a:r>
          </a:p>
          <a:p>
            <a:r>
              <a:rPr lang="en-US" dirty="0"/>
              <a:t>Virtual Christmas Party / Online Fellowship - ??</a:t>
            </a:r>
          </a:p>
          <a:p>
            <a:r>
              <a:rPr lang="en-US" dirty="0"/>
              <a:t>Rotary Convention 2021: Taipei, Taiwan Registration Ongoing</a:t>
            </a:r>
          </a:p>
        </p:txBody>
      </p:sp>
    </p:spTree>
    <p:extLst>
      <p:ext uri="{BB962C8B-B14F-4D97-AF65-F5344CB8AC3E}">
        <p14:creationId xmlns:p14="http://schemas.microsoft.com/office/powerpoint/2010/main" val="2468965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1135</Words>
  <Application>Microsoft Office PowerPoint</Application>
  <PresentationFormat>Widescreen</PresentationFormat>
  <Paragraphs>142</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Office Theme</vt:lpstr>
      <vt:lpstr>Club Meeting</vt:lpstr>
      <vt:lpstr>Club Meeting Schedule</vt:lpstr>
      <vt:lpstr>Invocation / National Anthem</vt:lpstr>
      <vt:lpstr>Welcome</vt:lpstr>
      <vt:lpstr>Club Officers Reporting</vt:lpstr>
      <vt:lpstr>President’s Corner</vt:lpstr>
      <vt:lpstr>President’s Corner: rcbgccentral.online</vt:lpstr>
      <vt:lpstr>President’s Corner: Board Meeting</vt:lpstr>
      <vt:lpstr>     UPDATE</vt:lpstr>
      <vt:lpstr>Vocation Speaker Lineup</vt:lpstr>
      <vt:lpstr>Membership Dialogue</vt:lpstr>
      <vt:lpstr>District Announcements</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16</cp:revision>
  <dcterms:created xsi:type="dcterms:W3CDTF">2020-10-05T09:27:41Z</dcterms:created>
  <dcterms:modified xsi:type="dcterms:W3CDTF">2020-11-17T10:30:24Z</dcterms:modified>
</cp:coreProperties>
</file>