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9"/>
  </p:notesMasterIdLst>
  <p:sldIdLst>
    <p:sldId id="256" r:id="rId2"/>
    <p:sldId id="257" r:id="rId3"/>
    <p:sldId id="258" r:id="rId4"/>
    <p:sldId id="259" r:id="rId5"/>
    <p:sldId id="281" r:id="rId6"/>
    <p:sldId id="261" r:id="rId7"/>
    <p:sldId id="264" r:id="rId8"/>
    <p:sldId id="282" r:id="rId9"/>
    <p:sldId id="273" r:id="rId10"/>
    <p:sldId id="274" r:id="rId11"/>
    <p:sldId id="277" r:id="rId12"/>
    <p:sldId id="284" r:id="rId13"/>
    <p:sldId id="269" r:id="rId14"/>
    <p:sldId id="278" r:id="rId15"/>
    <p:sldId id="267" r:id="rId16"/>
    <p:sldId id="263"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Medalla" initials="RM" lastIdx="2" clrIdx="0">
    <p:extLst>
      <p:ext uri="{19B8F6BF-5375-455C-9EA6-DF929625EA0E}">
        <p15:presenceInfo xmlns:p15="http://schemas.microsoft.com/office/powerpoint/2012/main" userId="S::richard@manrke.com::d6d27a64-50e3-4d93-9acf-29768c80e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82" d="100"/>
          <a:sy n="82" d="100"/>
        </p:scale>
        <p:origin x="720"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8-16T16:44:08.964" idx="1">
    <p:pos x="10" y="10"/>
    <p:text/>
    <p:extLst>
      <p:ext uri="{C676402C-5697-4E1C-873F-D02D1690AC5C}">
        <p15:threadingInfo xmlns:p15="http://schemas.microsoft.com/office/powerpoint/2012/main" timeZoneBias="-480"/>
      </p:ext>
    </p:extLst>
  </p:cm>
  <p:cm authorId="1" dt="2020-08-16T16:44:23.738" idx="2">
    <p:pos x="106" y="106"/>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BCC6-EFF6-4372-80B4-749B3E5943FD}"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02E8FAD4-2F76-4F23-83DD-41844F6960C0}">
      <dgm:prSet/>
      <dgm:spPr/>
      <dgm:t>
        <a:bodyPr/>
        <a:lstStyle/>
        <a:p>
          <a:pPr>
            <a:defRPr b="1"/>
          </a:pPr>
          <a:r>
            <a:rPr lang="en-US"/>
            <a:t>19:00</a:t>
          </a:r>
        </a:p>
      </dgm:t>
    </dgm:pt>
    <dgm:pt modelId="{228A60D2-232F-4BC6-B699-2C8BDE4331B2}" type="parTrans" cxnId="{365F0242-91AB-49D8-AE62-7FBD8510F91F}">
      <dgm:prSet/>
      <dgm:spPr/>
      <dgm:t>
        <a:bodyPr/>
        <a:lstStyle/>
        <a:p>
          <a:endParaRPr lang="en-US"/>
        </a:p>
      </dgm:t>
    </dgm:pt>
    <dgm:pt modelId="{6DAC7DF8-05A2-45CC-8474-DA11F002CDAB}" type="sibTrans" cxnId="{365F0242-91AB-49D8-AE62-7FBD8510F91F}">
      <dgm:prSet/>
      <dgm:spPr/>
      <dgm:t>
        <a:bodyPr/>
        <a:lstStyle/>
        <a:p>
          <a:endParaRPr lang="en-US"/>
        </a:p>
      </dgm:t>
    </dgm:pt>
    <dgm:pt modelId="{C73A9829-92F5-4C6F-B296-C6514D8DC05F}">
      <dgm:prSet/>
      <dgm:spPr/>
      <dgm:t>
        <a:bodyPr/>
        <a:lstStyle/>
        <a:p>
          <a:r>
            <a:rPr lang="en-US"/>
            <a:t>Call to Order</a:t>
          </a:r>
        </a:p>
      </dgm:t>
    </dgm:pt>
    <dgm:pt modelId="{A56D6A56-D7C7-4A5A-8156-2024BE0D9857}" type="parTrans" cxnId="{1E6F1BC1-83FA-4CFD-B248-8165BFB493DF}">
      <dgm:prSet/>
      <dgm:spPr/>
      <dgm:t>
        <a:bodyPr/>
        <a:lstStyle/>
        <a:p>
          <a:endParaRPr lang="en-US"/>
        </a:p>
      </dgm:t>
    </dgm:pt>
    <dgm:pt modelId="{2BE1A586-9564-476A-8270-F0F7F954040D}" type="sibTrans" cxnId="{1E6F1BC1-83FA-4CFD-B248-8165BFB493DF}">
      <dgm:prSet/>
      <dgm:spPr/>
      <dgm:t>
        <a:bodyPr/>
        <a:lstStyle/>
        <a:p>
          <a:endParaRPr lang="en-US"/>
        </a:p>
      </dgm:t>
    </dgm:pt>
    <dgm:pt modelId="{4F76A17F-BEDD-4EF3-8E91-40382E84F387}">
      <dgm:prSet/>
      <dgm:spPr/>
      <dgm:t>
        <a:bodyPr/>
        <a:lstStyle/>
        <a:p>
          <a:pPr>
            <a:defRPr b="1"/>
          </a:pPr>
          <a:r>
            <a:rPr lang="en-US"/>
            <a:t>19:05</a:t>
          </a:r>
        </a:p>
      </dgm:t>
    </dgm:pt>
    <dgm:pt modelId="{7D3E36BE-7376-4D80-A739-93E230611DD4}" type="parTrans" cxnId="{6E07C183-53CA-4D16-AED9-B97A54EA911D}">
      <dgm:prSet/>
      <dgm:spPr/>
      <dgm:t>
        <a:bodyPr/>
        <a:lstStyle/>
        <a:p>
          <a:endParaRPr lang="en-US"/>
        </a:p>
      </dgm:t>
    </dgm:pt>
    <dgm:pt modelId="{CDEF6D31-07BE-4B47-8D6E-C520FDC22EC9}" type="sibTrans" cxnId="{6E07C183-53CA-4D16-AED9-B97A54EA911D}">
      <dgm:prSet/>
      <dgm:spPr/>
      <dgm:t>
        <a:bodyPr/>
        <a:lstStyle/>
        <a:p>
          <a:endParaRPr lang="en-US"/>
        </a:p>
      </dgm:t>
    </dgm:pt>
    <dgm:pt modelId="{6715CD43-F147-4128-B51C-C441BE0C9B52}">
      <dgm:prSet/>
      <dgm:spPr/>
      <dgm:t>
        <a:bodyPr/>
        <a:lstStyle/>
        <a:p>
          <a:r>
            <a:rPr lang="en-US"/>
            <a:t>Invocation / Anthem</a:t>
          </a:r>
        </a:p>
      </dgm:t>
    </dgm:pt>
    <dgm:pt modelId="{3C6DDDC7-DC4F-40BF-A245-18EC91BA4B58}" type="parTrans" cxnId="{C63C2F0D-B89D-4BEA-8CC6-F70B5F15C392}">
      <dgm:prSet/>
      <dgm:spPr/>
      <dgm:t>
        <a:bodyPr/>
        <a:lstStyle/>
        <a:p>
          <a:endParaRPr lang="en-US"/>
        </a:p>
      </dgm:t>
    </dgm:pt>
    <dgm:pt modelId="{836FF679-9820-436A-B14F-EF04B4679084}" type="sibTrans" cxnId="{C63C2F0D-B89D-4BEA-8CC6-F70B5F15C392}">
      <dgm:prSet/>
      <dgm:spPr/>
      <dgm:t>
        <a:bodyPr/>
        <a:lstStyle/>
        <a:p>
          <a:endParaRPr lang="en-US"/>
        </a:p>
      </dgm:t>
    </dgm:pt>
    <dgm:pt modelId="{8BF80E43-85AE-4ABF-948B-7530F6C3BE14}">
      <dgm:prSet/>
      <dgm:spPr/>
      <dgm:t>
        <a:bodyPr/>
        <a:lstStyle/>
        <a:p>
          <a:pPr>
            <a:defRPr b="1"/>
          </a:pPr>
          <a:r>
            <a:rPr lang="en-US"/>
            <a:t>19:10</a:t>
          </a:r>
        </a:p>
      </dgm:t>
    </dgm:pt>
    <dgm:pt modelId="{06EE1DFB-890F-4360-B905-D3D3FEB6A92D}" type="parTrans" cxnId="{9A55B669-3600-403A-9FFE-8620756A37FF}">
      <dgm:prSet/>
      <dgm:spPr/>
      <dgm:t>
        <a:bodyPr/>
        <a:lstStyle/>
        <a:p>
          <a:endParaRPr lang="en-US"/>
        </a:p>
      </dgm:t>
    </dgm:pt>
    <dgm:pt modelId="{6070F1A2-BF7B-4343-AE6B-4103C7528125}" type="sibTrans" cxnId="{9A55B669-3600-403A-9FFE-8620756A37FF}">
      <dgm:prSet/>
      <dgm:spPr/>
      <dgm:t>
        <a:bodyPr/>
        <a:lstStyle/>
        <a:p>
          <a:endParaRPr lang="en-US"/>
        </a:p>
      </dgm:t>
    </dgm:pt>
    <dgm:pt modelId="{FCCF1E40-EF3D-4878-821A-40E68E61D14C}">
      <dgm:prSet/>
      <dgm:spPr/>
      <dgm:t>
        <a:bodyPr/>
        <a:lstStyle/>
        <a:p>
          <a:r>
            <a:rPr lang="en-US"/>
            <a:t>Welcome Remarks</a:t>
          </a:r>
        </a:p>
      </dgm:t>
    </dgm:pt>
    <dgm:pt modelId="{DDD27D59-4D74-4415-A420-4D942BAC3BC8}" type="parTrans" cxnId="{C98E7F0C-B264-4999-BA58-8660C2AB03AF}">
      <dgm:prSet/>
      <dgm:spPr/>
      <dgm:t>
        <a:bodyPr/>
        <a:lstStyle/>
        <a:p>
          <a:endParaRPr lang="en-US"/>
        </a:p>
      </dgm:t>
    </dgm:pt>
    <dgm:pt modelId="{B87C8326-998E-431E-B9C9-2D9AA5E4F617}" type="sibTrans" cxnId="{C98E7F0C-B264-4999-BA58-8660C2AB03AF}">
      <dgm:prSet/>
      <dgm:spPr/>
      <dgm:t>
        <a:bodyPr/>
        <a:lstStyle/>
        <a:p>
          <a:endParaRPr lang="en-US"/>
        </a:p>
      </dgm:t>
    </dgm:pt>
    <dgm:pt modelId="{163C8EDC-64EC-46EE-A770-364FED785AC3}">
      <dgm:prSet/>
      <dgm:spPr/>
      <dgm:t>
        <a:bodyPr/>
        <a:lstStyle/>
        <a:p>
          <a:pPr>
            <a:defRPr b="1"/>
          </a:pPr>
          <a:r>
            <a:rPr lang="en-US"/>
            <a:t>19:15</a:t>
          </a:r>
        </a:p>
      </dgm:t>
    </dgm:pt>
    <dgm:pt modelId="{9871452B-E680-4C25-BE37-0A396EE3B1F7}" type="parTrans" cxnId="{CE876300-F2B9-48CD-9C0C-4EF94E198F9D}">
      <dgm:prSet/>
      <dgm:spPr/>
      <dgm:t>
        <a:bodyPr/>
        <a:lstStyle/>
        <a:p>
          <a:endParaRPr lang="en-US"/>
        </a:p>
      </dgm:t>
    </dgm:pt>
    <dgm:pt modelId="{FE66E070-EEF7-4CBF-A170-3B4AC3AC72EC}" type="sibTrans" cxnId="{CE876300-F2B9-48CD-9C0C-4EF94E198F9D}">
      <dgm:prSet/>
      <dgm:spPr/>
      <dgm:t>
        <a:bodyPr/>
        <a:lstStyle/>
        <a:p>
          <a:endParaRPr lang="en-US"/>
        </a:p>
      </dgm:t>
    </dgm:pt>
    <dgm:pt modelId="{1C726750-32C6-4E1B-91D2-7D63AE3D2F7A}">
      <dgm:prSet/>
      <dgm:spPr/>
      <dgm:t>
        <a:bodyPr/>
        <a:lstStyle/>
        <a:p>
          <a:r>
            <a:rPr lang="en-US"/>
            <a:t>Club Officers Reporting</a:t>
          </a:r>
          <a:endParaRPr lang="en-US" dirty="0"/>
        </a:p>
      </dgm:t>
    </dgm:pt>
    <dgm:pt modelId="{526CF0F6-EA51-45B6-9C89-C1ACBD731262}" type="parTrans" cxnId="{5FFC6C7B-BE82-4E61-A9A0-3AC2C3746602}">
      <dgm:prSet/>
      <dgm:spPr/>
      <dgm:t>
        <a:bodyPr/>
        <a:lstStyle/>
        <a:p>
          <a:endParaRPr lang="en-US"/>
        </a:p>
      </dgm:t>
    </dgm:pt>
    <dgm:pt modelId="{193F8BC7-9B3C-46D3-AD1E-CE3547D33C49}" type="sibTrans" cxnId="{5FFC6C7B-BE82-4E61-A9A0-3AC2C3746602}">
      <dgm:prSet/>
      <dgm:spPr/>
      <dgm:t>
        <a:bodyPr/>
        <a:lstStyle/>
        <a:p>
          <a:endParaRPr lang="en-US"/>
        </a:p>
      </dgm:t>
    </dgm:pt>
    <dgm:pt modelId="{C1760C28-2D0D-4DA2-9724-29D35A0A3200}">
      <dgm:prSet/>
      <dgm:spPr/>
      <dgm:t>
        <a:bodyPr/>
        <a:lstStyle/>
        <a:p>
          <a:pPr>
            <a:defRPr b="1"/>
          </a:pPr>
          <a:r>
            <a:rPr lang="en-US" dirty="0"/>
            <a:t>19:35</a:t>
          </a:r>
        </a:p>
      </dgm:t>
    </dgm:pt>
    <dgm:pt modelId="{5EAE2E47-5035-4D93-8575-B8F2FFD91EF2}" type="parTrans" cxnId="{98629402-CDC8-4CF7-8301-686DB77016A5}">
      <dgm:prSet/>
      <dgm:spPr/>
      <dgm:t>
        <a:bodyPr/>
        <a:lstStyle/>
        <a:p>
          <a:endParaRPr lang="en-US"/>
        </a:p>
      </dgm:t>
    </dgm:pt>
    <dgm:pt modelId="{CEC8EE3B-440F-41C8-973A-59168F5E5357}" type="sibTrans" cxnId="{98629402-CDC8-4CF7-8301-686DB77016A5}">
      <dgm:prSet/>
      <dgm:spPr/>
      <dgm:t>
        <a:bodyPr/>
        <a:lstStyle/>
        <a:p>
          <a:endParaRPr lang="en-US"/>
        </a:p>
      </dgm:t>
    </dgm:pt>
    <dgm:pt modelId="{83EBED9D-E6DB-4DD4-8E68-6C45751820F5}">
      <dgm:prSet/>
      <dgm:spPr/>
      <dgm:t>
        <a:bodyPr/>
        <a:lstStyle/>
        <a:p>
          <a:r>
            <a:rPr lang="en-US" dirty="0"/>
            <a:t>Guest Speaker: Krizanne Ty</a:t>
          </a:r>
        </a:p>
        <a:p>
          <a:endParaRPr lang="en-US" dirty="0"/>
        </a:p>
        <a:p>
          <a:r>
            <a:rPr lang="en-US" dirty="0"/>
            <a:t>Q &amp; A</a:t>
          </a:r>
        </a:p>
      </dgm:t>
    </dgm:pt>
    <dgm:pt modelId="{904CFC08-1068-4B0E-AA5E-967C2C0794FC}" type="parTrans" cxnId="{B279BD5C-707D-4F34-B79E-DBA261740025}">
      <dgm:prSet/>
      <dgm:spPr/>
      <dgm:t>
        <a:bodyPr/>
        <a:lstStyle/>
        <a:p>
          <a:endParaRPr lang="en-US"/>
        </a:p>
      </dgm:t>
    </dgm:pt>
    <dgm:pt modelId="{487256EE-9266-4C84-BC51-3BC51B8427D8}" type="sibTrans" cxnId="{B279BD5C-707D-4F34-B79E-DBA261740025}">
      <dgm:prSet/>
      <dgm:spPr/>
      <dgm:t>
        <a:bodyPr/>
        <a:lstStyle/>
        <a:p>
          <a:endParaRPr lang="en-US"/>
        </a:p>
      </dgm:t>
    </dgm:pt>
    <dgm:pt modelId="{6EDDCB6F-1239-428C-902C-7207AE67F4A7}">
      <dgm:prSet/>
      <dgm:spPr/>
      <dgm:t>
        <a:bodyPr/>
        <a:lstStyle/>
        <a:p>
          <a:pPr>
            <a:defRPr b="1"/>
          </a:pPr>
          <a:r>
            <a:rPr lang="en-US" dirty="0"/>
            <a:t>20:15</a:t>
          </a:r>
        </a:p>
      </dgm:t>
    </dgm:pt>
    <dgm:pt modelId="{153D9D62-DFE8-42E3-9AB1-4B1A7F5999A3}" type="parTrans" cxnId="{478DC9A9-ECF4-4A72-9A78-EC9CBFD03AA8}">
      <dgm:prSet/>
      <dgm:spPr/>
      <dgm:t>
        <a:bodyPr/>
        <a:lstStyle/>
        <a:p>
          <a:endParaRPr lang="en-US"/>
        </a:p>
      </dgm:t>
    </dgm:pt>
    <dgm:pt modelId="{F3B8BCE5-573A-4861-B6C2-A558CD88EB76}" type="sibTrans" cxnId="{478DC9A9-ECF4-4A72-9A78-EC9CBFD03AA8}">
      <dgm:prSet/>
      <dgm:spPr/>
      <dgm:t>
        <a:bodyPr/>
        <a:lstStyle/>
        <a:p>
          <a:endParaRPr lang="en-US"/>
        </a:p>
      </dgm:t>
    </dgm:pt>
    <dgm:pt modelId="{7A741257-FA0B-41AE-9F92-22B09D7398EF}">
      <dgm:prSet/>
      <dgm:spPr/>
      <dgm:t>
        <a:bodyPr/>
        <a:lstStyle/>
        <a:p>
          <a:r>
            <a:rPr lang="en-US" dirty="0"/>
            <a:t>Membership Dialogue</a:t>
          </a:r>
        </a:p>
      </dgm:t>
    </dgm:pt>
    <dgm:pt modelId="{2028EBD2-08BE-4B2A-84F6-EAD3199D4D23}" type="parTrans" cxnId="{10593837-2CB5-4CDC-AA24-55B80736E7AE}">
      <dgm:prSet/>
      <dgm:spPr/>
      <dgm:t>
        <a:bodyPr/>
        <a:lstStyle/>
        <a:p>
          <a:endParaRPr lang="en-US"/>
        </a:p>
      </dgm:t>
    </dgm:pt>
    <dgm:pt modelId="{D03D1BC1-8CB1-4CE7-B7F9-9B6CAB80DB58}" type="sibTrans" cxnId="{10593837-2CB5-4CDC-AA24-55B80736E7AE}">
      <dgm:prSet/>
      <dgm:spPr/>
      <dgm:t>
        <a:bodyPr/>
        <a:lstStyle/>
        <a:p>
          <a:endParaRPr lang="en-US"/>
        </a:p>
      </dgm:t>
    </dgm:pt>
    <dgm:pt modelId="{EFE6F8AC-554F-487D-A3BD-5580ED9CDB99}">
      <dgm:prSet/>
      <dgm:spPr/>
      <dgm:t>
        <a:bodyPr/>
        <a:lstStyle/>
        <a:p>
          <a:pPr>
            <a:defRPr b="1"/>
          </a:pPr>
          <a:r>
            <a:rPr lang="en-US" dirty="0"/>
            <a:t>20:25</a:t>
          </a:r>
        </a:p>
      </dgm:t>
    </dgm:pt>
    <dgm:pt modelId="{11A061CC-A09A-4ED2-B2BA-8D7737125FCA}" type="parTrans" cxnId="{86D16EC8-996C-4C40-9EDB-23E578295964}">
      <dgm:prSet/>
      <dgm:spPr/>
      <dgm:t>
        <a:bodyPr/>
        <a:lstStyle/>
        <a:p>
          <a:endParaRPr lang="en-US"/>
        </a:p>
      </dgm:t>
    </dgm:pt>
    <dgm:pt modelId="{FBFB8931-F519-4C5F-87FC-1BBC77CAAB8E}" type="sibTrans" cxnId="{86D16EC8-996C-4C40-9EDB-23E578295964}">
      <dgm:prSet/>
      <dgm:spPr/>
      <dgm:t>
        <a:bodyPr/>
        <a:lstStyle/>
        <a:p>
          <a:endParaRPr lang="en-US"/>
        </a:p>
      </dgm:t>
    </dgm:pt>
    <dgm:pt modelId="{B20BF878-6584-4DB9-ADF1-99611FD74EA2}">
      <dgm:prSet/>
      <dgm:spPr/>
      <dgm:t>
        <a:bodyPr/>
        <a:lstStyle/>
        <a:p>
          <a:r>
            <a:rPr lang="en-US" dirty="0"/>
            <a:t>Announcements</a:t>
          </a:r>
        </a:p>
        <a:p>
          <a:r>
            <a:rPr lang="en-US" dirty="0"/>
            <a:t>Reminders</a:t>
          </a:r>
        </a:p>
        <a:p>
          <a:r>
            <a:rPr lang="en-US" dirty="0"/>
            <a:t>Updates</a:t>
          </a:r>
        </a:p>
      </dgm:t>
    </dgm:pt>
    <dgm:pt modelId="{5E6E304C-AD80-4B64-8CD7-CFF15C8792C3}" type="parTrans" cxnId="{534624D4-EB0D-4DC2-BAB3-35C537273B8E}">
      <dgm:prSet/>
      <dgm:spPr/>
      <dgm:t>
        <a:bodyPr/>
        <a:lstStyle/>
        <a:p>
          <a:endParaRPr lang="en-US"/>
        </a:p>
      </dgm:t>
    </dgm:pt>
    <dgm:pt modelId="{C69712B0-E834-44B7-8C89-8422C11243DB}" type="sibTrans" cxnId="{534624D4-EB0D-4DC2-BAB3-35C537273B8E}">
      <dgm:prSet/>
      <dgm:spPr/>
      <dgm:t>
        <a:bodyPr/>
        <a:lstStyle/>
        <a:p>
          <a:endParaRPr lang="en-US"/>
        </a:p>
      </dgm:t>
    </dgm:pt>
    <dgm:pt modelId="{7C380ECF-AA27-439E-BFD7-9C195CCBC738}">
      <dgm:prSet/>
      <dgm:spPr/>
      <dgm:t>
        <a:bodyPr/>
        <a:lstStyle/>
        <a:p>
          <a:pPr>
            <a:defRPr b="1"/>
          </a:pPr>
          <a:r>
            <a:rPr lang="en-US" dirty="0"/>
            <a:t>20:30</a:t>
          </a:r>
        </a:p>
      </dgm:t>
    </dgm:pt>
    <dgm:pt modelId="{0F41E2CC-B891-48F5-BB3D-4D89BFF27E78}" type="parTrans" cxnId="{101E0BD3-0E5E-4B55-814E-7CE2CBA243DC}">
      <dgm:prSet/>
      <dgm:spPr/>
      <dgm:t>
        <a:bodyPr/>
        <a:lstStyle/>
        <a:p>
          <a:endParaRPr lang="en-US"/>
        </a:p>
      </dgm:t>
    </dgm:pt>
    <dgm:pt modelId="{BC953939-0998-47AE-9B61-287CF06858FA}" type="sibTrans" cxnId="{101E0BD3-0E5E-4B55-814E-7CE2CBA243DC}">
      <dgm:prSet/>
      <dgm:spPr/>
      <dgm:t>
        <a:bodyPr/>
        <a:lstStyle/>
        <a:p>
          <a:endParaRPr lang="en-US"/>
        </a:p>
      </dgm:t>
    </dgm:pt>
    <dgm:pt modelId="{4E882D7C-8BD5-4E43-819A-3ADB38613458}">
      <dgm:prSet/>
      <dgm:spPr/>
      <dgm:t>
        <a:bodyPr/>
        <a:lstStyle/>
        <a:p>
          <a:r>
            <a:rPr lang="en-US"/>
            <a:t>Adjournment</a:t>
          </a:r>
        </a:p>
      </dgm:t>
    </dgm:pt>
    <dgm:pt modelId="{755F9BC3-2190-4E13-AF76-6D6A8AC2631E}" type="parTrans" cxnId="{87230A7D-D74D-4421-8CD0-B0397C24C510}">
      <dgm:prSet/>
      <dgm:spPr/>
      <dgm:t>
        <a:bodyPr/>
        <a:lstStyle/>
        <a:p>
          <a:endParaRPr lang="en-US"/>
        </a:p>
      </dgm:t>
    </dgm:pt>
    <dgm:pt modelId="{2BDE9027-F0CB-45D5-B237-04397770572E}" type="sibTrans" cxnId="{87230A7D-D74D-4421-8CD0-B0397C24C510}">
      <dgm:prSet/>
      <dgm:spPr/>
      <dgm:t>
        <a:bodyPr/>
        <a:lstStyle/>
        <a:p>
          <a:endParaRPr lang="en-US"/>
        </a:p>
      </dgm:t>
    </dgm:pt>
    <dgm:pt modelId="{364C7E20-2CB9-493E-9DCA-E723309961E8}">
      <dgm:prSet/>
      <dgm:spPr/>
      <dgm:t>
        <a:bodyPr/>
        <a:lstStyle/>
        <a:p>
          <a:r>
            <a:rPr lang="en-US"/>
            <a:t>President’s Corner</a:t>
          </a:r>
          <a:endParaRPr lang="en-US" dirty="0"/>
        </a:p>
      </dgm:t>
    </dgm:pt>
    <dgm:pt modelId="{B9E1FF69-AEF7-47C2-8F86-6133E4CA2C00}" type="parTrans" cxnId="{F05EFDAF-D65B-4C0D-988C-FDF1D86AE67C}">
      <dgm:prSet/>
      <dgm:spPr/>
      <dgm:t>
        <a:bodyPr/>
        <a:lstStyle/>
        <a:p>
          <a:endParaRPr lang="en-US"/>
        </a:p>
      </dgm:t>
    </dgm:pt>
    <dgm:pt modelId="{343EEA1E-3157-45E1-A515-81E82DB14C42}" type="sibTrans" cxnId="{F05EFDAF-D65B-4C0D-988C-FDF1D86AE67C}">
      <dgm:prSet/>
      <dgm:spPr/>
      <dgm:t>
        <a:bodyPr/>
        <a:lstStyle/>
        <a:p>
          <a:endParaRPr lang="en-US"/>
        </a:p>
      </dgm:t>
    </dgm:pt>
    <dgm:pt modelId="{B77FE405-3287-40FD-9DCB-8BFA63F8204D}">
      <dgm:prSet/>
      <dgm:spPr/>
      <dgm:t>
        <a:bodyPr/>
        <a:lstStyle/>
        <a:p>
          <a:r>
            <a:rPr lang="en-US"/>
            <a:t>Secretary’s Notes</a:t>
          </a:r>
          <a:endParaRPr lang="en-US" dirty="0"/>
        </a:p>
      </dgm:t>
    </dgm:pt>
    <dgm:pt modelId="{A97B9A5D-5F64-4AE9-943A-FDB80BF081F9}" type="parTrans" cxnId="{755A56C4-0DA1-4876-B939-C8A83F6AD53B}">
      <dgm:prSet/>
      <dgm:spPr/>
      <dgm:t>
        <a:bodyPr/>
        <a:lstStyle/>
        <a:p>
          <a:endParaRPr lang="en-US"/>
        </a:p>
      </dgm:t>
    </dgm:pt>
    <dgm:pt modelId="{6845BEB8-8FFB-47C3-A8D4-14A30A6A15FF}" type="sibTrans" cxnId="{755A56C4-0DA1-4876-B939-C8A83F6AD53B}">
      <dgm:prSet/>
      <dgm:spPr/>
      <dgm:t>
        <a:bodyPr/>
        <a:lstStyle/>
        <a:p>
          <a:endParaRPr lang="en-US"/>
        </a:p>
      </dgm:t>
    </dgm:pt>
    <dgm:pt modelId="{B3595B01-6D1C-4A11-9B08-D9045C222596}">
      <dgm:prSet/>
      <dgm:spPr/>
      <dgm:t>
        <a:bodyPr/>
        <a:lstStyle/>
        <a:p>
          <a:r>
            <a:rPr lang="en-US"/>
            <a:t>Treasurer’s Time</a:t>
          </a:r>
          <a:endParaRPr lang="en-US" dirty="0"/>
        </a:p>
      </dgm:t>
    </dgm:pt>
    <dgm:pt modelId="{B7C8AAF3-430D-43A7-9BB5-6E9CE67F5B3B}" type="parTrans" cxnId="{517C00FE-E785-4021-9937-1DF11D67D1CD}">
      <dgm:prSet/>
      <dgm:spPr/>
      <dgm:t>
        <a:bodyPr/>
        <a:lstStyle/>
        <a:p>
          <a:endParaRPr lang="en-US"/>
        </a:p>
      </dgm:t>
    </dgm:pt>
    <dgm:pt modelId="{B1AD62DE-AAC9-4385-B03A-840489CAB007}" type="sibTrans" cxnId="{517C00FE-E785-4021-9937-1DF11D67D1CD}">
      <dgm:prSet/>
      <dgm:spPr/>
      <dgm:t>
        <a:bodyPr/>
        <a:lstStyle/>
        <a:p>
          <a:endParaRPr lang="en-US"/>
        </a:p>
      </dgm:t>
    </dgm:pt>
    <dgm:pt modelId="{717DEB46-86CC-450B-9080-4D0ABEEDDAAB}">
      <dgm:prSet/>
      <dgm:spPr/>
      <dgm:t>
        <a:bodyPr/>
        <a:lstStyle/>
        <a:p>
          <a:r>
            <a:rPr lang="en-US" dirty="0"/>
            <a:t>Club Admin’s Segment</a:t>
          </a:r>
        </a:p>
      </dgm:t>
    </dgm:pt>
    <dgm:pt modelId="{2A6A7335-F699-416B-9745-9BA2CA0D5F66}" type="parTrans" cxnId="{D9A5B9B5-DF9E-44A9-8895-F828E42BEDFC}">
      <dgm:prSet/>
      <dgm:spPr/>
      <dgm:t>
        <a:bodyPr/>
        <a:lstStyle/>
        <a:p>
          <a:endParaRPr lang="en-US"/>
        </a:p>
      </dgm:t>
    </dgm:pt>
    <dgm:pt modelId="{9B314E51-F80E-422F-93E8-026BFF0DC536}" type="sibTrans" cxnId="{D9A5B9B5-DF9E-44A9-8895-F828E42BEDFC}">
      <dgm:prSet/>
      <dgm:spPr/>
      <dgm:t>
        <a:bodyPr/>
        <a:lstStyle/>
        <a:p>
          <a:endParaRPr lang="en-US"/>
        </a:p>
      </dgm:t>
    </dgm:pt>
    <dgm:pt modelId="{2356A83A-835C-4DA7-BF1F-E6679C490021}" type="pres">
      <dgm:prSet presAssocID="{E269BCC6-EFF6-4372-80B4-749B3E5943FD}" presName="root" presStyleCnt="0">
        <dgm:presLayoutVars>
          <dgm:chMax/>
          <dgm:chPref/>
          <dgm:animLvl val="lvl"/>
        </dgm:presLayoutVars>
      </dgm:prSet>
      <dgm:spPr/>
    </dgm:pt>
    <dgm:pt modelId="{8F6728D3-CD4A-4CB5-B4D0-3231AE57EF89}" type="pres">
      <dgm:prSet presAssocID="{E269BCC6-EFF6-4372-80B4-749B3E5943FD}" presName="divider" presStyleLbl="fgAcc1" presStyleIdx="0" presStyleCnt="9"/>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8C55D7D-EC94-4EEF-9436-248FF6B185CC}" type="pres">
      <dgm:prSet presAssocID="{E269BCC6-EFF6-4372-80B4-749B3E5943FD}" presName="nodes" presStyleCnt="0">
        <dgm:presLayoutVars>
          <dgm:chMax/>
          <dgm:chPref/>
          <dgm:animLvl val="lvl"/>
        </dgm:presLayoutVars>
      </dgm:prSet>
      <dgm:spPr/>
    </dgm:pt>
    <dgm:pt modelId="{A37577E2-EF6D-4B75-A015-4C5392247A5E}" type="pres">
      <dgm:prSet presAssocID="{02E8FAD4-2F76-4F23-83DD-41844F6960C0}" presName="composite" presStyleCnt="0"/>
      <dgm:spPr/>
    </dgm:pt>
    <dgm:pt modelId="{E598A1DE-DEA3-437A-A818-18C2EC91D9A6}" type="pres">
      <dgm:prSet presAssocID="{02E8FAD4-2F76-4F23-83DD-41844F6960C0}" presName="ConnectorPoint" presStyleLbl="lnNode1" presStyleIdx="0"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866401-229A-4580-824F-2499832A5D2C}" type="pres">
      <dgm:prSet presAssocID="{02E8FAD4-2F76-4F23-83DD-41844F6960C0}" presName="DropPinPlaceHolder" presStyleCnt="0"/>
      <dgm:spPr/>
    </dgm:pt>
    <dgm:pt modelId="{F62A36D3-485C-4D6F-BE50-5497386C85CB}" type="pres">
      <dgm:prSet presAssocID="{02E8FAD4-2F76-4F23-83DD-41844F6960C0}" presName="DropPin" presStyleLbl="alignNode1" presStyleIdx="0" presStyleCnt="8"/>
      <dgm:spPr/>
    </dgm:pt>
    <dgm:pt modelId="{04CF7A4E-1992-4C53-9548-9CBE9DB72AFE}" type="pres">
      <dgm:prSet presAssocID="{02E8FAD4-2F76-4F23-83DD-41844F6960C0}" presName="Ellipse" presStyleLbl="fgAcc1" presStyleIdx="1" presStyleCnt="9"/>
      <dgm:spPr>
        <a:solidFill>
          <a:schemeClr val="lt1">
            <a:alpha val="90000"/>
            <a:hueOff val="0"/>
            <a:satOff val="0"/>
            <a:lumOff val="0"/>
            <a:alphaOff val="0"/>
          </a:schemeClr>
        </a:solidFill>
        <a:ln w="12700" cap="flat" cmpd="sng" algn="ctr">
          <a:noFill/>
          <a:prstDash val="solid"/>
          <a:miter lim="800000"/>
        </a:ln>
        <a:effectLst/>
      </dgm:spPr>
    </dgm:pt>
    <dgm:pt modelId="{B3A0C735-B152-409D-BA2F-42F9E4C03982}" type="pres">
      <dgm:prSet presAssocID="{02E8FAD4-2F76-4F23-83DD-41844F6960C0}" presName="L2TextContainer" presStyleLbl="revTx" presStyleIdx="0" presStyleCnt="16">
        <dgm:presLayoutVars>
          <dgm:bulletEnabled val="1"/>
        </dgm:presLayoutVars>
      </dgm:prSet>
      <dgm:spPr/>
    </dgm:pt>
    <dgm:pt modelId="{5C3900A0-D76E-4D01-8860-1C9A7A690E40}" type="pres">
      <dgm:prSet presAssocID="{02E8FAD4-2F76-4F23-83DD-41844F6960C0}" presName="L1TextContainer" presStyleLbl="revTx" presStyleIdx="1" presStyleCnt="16">
        <dgm:presLayoutVars>
          <dgm:chMax val="1"/>
          <dgm:chPref val="1"/>
          <dgm:bulletEnabled val="1"/>
        </dgm:presLayoutVars>
      </dgm:prSet>
      <dgm:spPr/>
    </dgm:pt>
    <dgm:pt modelId="{10606F60-A727-48DA-9A02-8DFE5D8E999D}" type="pres">
      <dgm:prSet presAssocID="{02E8FAD4-2F76-4F23-83DD-41844F6960C0}" presName="ConnectLine" presStyleLbl="sibTrans1D1" presStyleIdx="0" presStyleCnt="8"/>
      <dgm:spPr>
        <a:noFill/>
        <a:ln w="12700" cap="flat" cmpd="sng" algn="ctr">
          <a:solidFill>
            <a:schemeClr val="accent1">
              <a:hueOff val="0"/>
              <a:satOff val="0"/>
              <a:lumOff val="0"/>
              <a:alphaOff val="0"/>
            </a:schemeClr>
          </a:solidFill>
          <a:prstDash val="dash"/>
          <a:miter lim="800000"/>
        </a:ln>
        <a:effectLst/>
      </dgm:spPr>
    </dgm:pt>
    <dgm:pt modelId="{E274D3A4-DDBF-4820-A72A-B9263E1DCE68}" type="pres">
      <dgm:prSet presAssocID="{02E8FAD4-2F76-4F23-83DD-41844F6960C0}" presName="EmptyPlaceHolder" presStyleCnt="0"/>
      <dgm:spPr/>
    </dgm:pt>
    <dgm:pt modelId="{9EDBB7DD-2407-489B-BF24-C6B0C7367DAB}" type="pres">
      <dgm:prSet presAssocID="{6DAC7DF8-05A2-45CC-8474-DA11F002CDAB}" presName="spaceBetweenRectangles" presStyleCnt="0"/>
      <dgm:spPr/>
    </dgm:pt>
    <dgm:pt modelId="{DC04C6EC-B298-4A83-A0FF-FCB184A59C6A}" type="pres">
      <dgm:prSet presAssocID="{4F76A17F-BEDD-4EF3-8E91-40382E84F387}" presName="composite" presStyleCnt="0"/>
      <dgm:spPr/>
    </dgm:pt>
    <dgm:pt modelId="{20F014BF-9378-4929-8F49-934626FE2259}" type="pres">
      <dgm:prSet presAssocID="{4F76A17F-BEDD-4EF3-8E91-40382E84F387}" presName="ConnectorPoint" presStyleLbl="lnNode1" presStyleIdx="1"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547112-FFB4-42A6-9DF7-9DEE1CC7BA08}" type="pres">
      <dgm:prSet presAssocID="{4F76A17F-BEDD-4EF3-8E91-40382E84F387}" presName="DropPinPlaceHolder" presStyleCnt="0"/>
      <dgm:spPr/>
    </dgm:pt>
    <dgm:pt modelId="{953FDD65-1F15-4889-8EB1-8FC7346E273B}" type="pres">
      <dgm:prSet presAssocID="{4F76A17F-BEDD-4EF3-8E91-40382E84F387}" presName="DropPin" presStyleLbl="alignNode1" presStyleIdx="1" presStyleCnt="8"/>
      <dgm:spPr/>
    </dgm:pt>
    <dgm:pt modelId="{B512B284-28C9-4A0C-B219-AE36654F7188}" type="pres">
      <dgm:prSet presAssocID="{4F76A17F-BEDD-4EF3-8E91-40382E84F387}" presName="Ellipse" presStyleLbl="fgAcc1" presStyleIdx="2" presStyleCnt="9"/>
      <dgm:spPr>
        <a:solidFill>
          <a:schemeClr val="lt1">
            <a:alpha val="90000"/>
            <a:hueOff val="0"/>
            <a:satOff val="0"/>
            <a:lumOff val="0"/>
            <a:alphaOff val="0"/>
          </a:schemeClr>
        </a:solidFill>
        <a:ln w="12700" cap="flat" cmpd="sng" algn="ctr">
          <a:noFill/>
          <a:prstDash val="solid"/>
          <a:miter lim="800000"/>
        </a:ln>
        <a:effectLst/>
      </dgm:spPr>
    </dgm:pt>
    <dgm:pt modelId="{5AE7722B-84E0-4DE0-A5D5-2D92534120F4}" type="pres">
      <dgm:prSet presAssocID="{4F76A17F-BEDD-4EF3-8E91-40382E84F387}" presName="L2TextContainer" presStyleLbl="revTx" presStyleIdx="2" presStyleCnt="16">
        <dgm:presLayoutVars>
          <dgm:bulletEnabled val="1"/>
        </dgm:presLayoutVars>
      </dgm:prSet>
      <dgm:spPr/>
    </dgm:pt>
    <dgm:pt modelId="{E1993153-17D8-4E7A-BF87-FEDF7C86D4C2}" type="pres">
      <dgm:prSet presAssocID="{4F76A17F-BEDD-4EF3-8E91-40382E84F387}" presName="L1TextContainer" presStyleLbl="revTx" presStyleIdx="3" presStyleCnt="16">
        <dgm:presLayoutVars>
          <dgm:chMax val="1"/>
          <dgm:chPref val="1"/>
          <dgm:bulletEnabled val="1"/>
        </dgm:presLayoutVars>
      </dgm:prSet>
      <dgm:spPr/>
    </dgm:pt>
    <dgm:pt modelId="{0FDBE39A-D97B-4316-94F5-C0A9490196FB}" type="pres">
      <dgm:prSet presAssocID="{4F76A17F-BEDD-4EF3-8E91-40382E84F387}" presName="ConnectLine" presStyleLbl="sibTrans1D1" presStyleIdx="1" presStyleCnt="8"/>
      <dgm:spPr>
        <a:noFill/>
        <a:ln w="12700" cap="flat" cmpd="sng" algn="ctr">
          <a:solidFill>
            <a:schemeClr val="accent1">
              <a:hueOff val="0"/>
              <a:satOff val="0"/>
              <a:lumOff val="0"/>
              <a:alphaOff val="0"/>
            </a:schemeClr>
          </a:solidFill>
          <a:prstDash val="dash"/>
          <a:miter lim="800000"/>
        </a:ln>
        <a:effectLst/>
      </dgm:spPr>
    </dgm:pt>
    <dgm:pt modelId="{46BC71B9-35B1-4D70-B0C3-A086359AE719}" type="pres">
      <dgm:prSet presAssocID="{4F76A17F-BEDD-4EF3-8E91-40382E84F387}" presName="EmptyPlaceHolder" presStyleCnt="0"/>
      <dgm:spPr/>
    </dgm:pt>
    <dgm:pt modelId="{53FB807B-BE64-482E-9DA3-0D159CF56A47}" type="pres">
      <dgm:prSet presAssocID="{CDEF6D31-07BE-4B47-8D6E-C520FDC22EC9}" presName="spaceBetweenRectangles" presStyleCnt="0"/>
      <dgm:spPr/>
    </dgm:pt>
    <dgm:pt modelId="{ED826205-0094-43B3-A332-0A8F04B518CC}" type="pres">
      <dgm:prSet presAssocID="{8BF80E43-85AE-4ABF-948B-7530F6C3BE14}" presName="composite" presStyleCnt="0"/>
      <dgm:spPr/>
    </dgm:pt>
    <dgm:pt modelId="{408EA4EC-B71C-4481-A29F-3BC782AEDECE}" type="pres">
      <dgm:prSet presAssocID="{8BF80E43-85AE-4ABF-948B-7530F6C3BE14}" presName="ConnectorPoint" presStyleLbl="lnNode1" presStyleIdx="2"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5B2F8AE-77E4-43C6-99BA-54C20242451E}" type="pres">
      <dgm:prSet presAssocID="{8BF80E43-85AE-4ABF-948B-7530F6C3BE14}" presName="DropPinPlaceHolder" presStyleCnt="0"/>
      <dgm:spPr/>
    </dgm:pt>
    <dgm:pt modelId="{EBAF77FB-DB9A-459B-BF6A-9811F03DE17B}" type="pres">
      <dgm:prSet presAssocID="{8BF80E43-85AE-4ABF-948B-7530F6C3BE14}" presName="DropPin" presStyleLbl="alignNode1" presStyleIdx="2" presStyleCnt="8"/>
      <dgm:spPr/>
    </dgm:pt>
    <dgm:pt modelId="{E26F0DEB-D041-4C22-A36A-43A7CF3B104D}" type="pres">
      <dgm:prSet presAssocID="{8BF80E43-85AE-4ABF-948B-7530F6C3BE14}" presName="Ellipse" presStyleLbl="fgAcc1" presStyleIdx="3" presStyleCnt="9"/>
      <dgm:spPr>
        <a:solidFill>
          <a:schemeClr val="lt1">
            <a:alpha val="90000"/>
            <a:hueOff val="0"/>
            <a:satOff val="0"/>
            <a:lumOff val="0"/>
            <a:alphaOff val="0"/>
          </a:schemeClr>
        </a:solidFill>
        <a:ln w="12700" cap="flat" cmpd="sng" algn="ctr">
          <a:noFill/>
          <a:prstDash val="solid"/>
          <a:miter lim="800000"/>
        </a:ln>
        <a:effectLst/>
      </dgm:spPr>
    </dgm:pt>
    <dgm:pt modelId="{3D33FA1B-D89F-4453-8304-9B34E600A78F}" type="pres">
      <dgm:prSet presAssocID="{8BF80E43-85AE-4ABF-948B-7530F6C3BE14}" presName="L2TextContainer" presStyleLbl="revTx" presStyleIdx="4" presStyleCnt="16">
        <dgm:presLayoutVars>
          <dgm:bulletEnabled val="1"/>
        </dgm:presLayoutVars>
      </dgm:prSet>
      <dgm:spPr/>
    </dgm:pt>
    <dgm:pt modelId="{D48AFFB3-CEEA-45FE-ABEE-C64C25FC8CE6}" type="pres">
      <dgm:prSet presAssocID="{8BF80E43-85AE-4ABF-948B-7530F6C3BE14}" presName="L1TextContainer" presStyleLbl="revTx" presStyleIdx="5" presStyleCnt="16">
        <dgm:presLayoutVars>
          <dgm:chMax val="1"/>
          <dgm:chPref val="1"/>
          <dgm:bulletEnabled val="1"/>
        </dgm:presLayoutVars>
      </dgm:prSet>
      <dgm:spPr/>
    </dgm:pt>
    <dgm:pt modelId="{945CAEB9-C1B7-4974-8842-B94275B62ADF}" type="pres">
      <dgm:prSet presAssocID="{8BF80E43-85AE-4ABF-948B-7530F6C3BE14}" presName="ConnectLine" presStyleLbl="sibTrans1D1" presStyleIdx="2" presStyleCnt="8"/>
      <dgm:spPr>
        <a:noFill/>
        <a:ln w="12700" cap="flat" cmpd="sng" algn="ctr">
          <a:solidFill>
            <a:schemeClr val="accent1">
              <a:hueOff val="0"/>
              <a:satOff val="0"/>
              <a:lumOff val="0"/>
              <a:alphaOff val="0"/>
            </a:schemeClr>
          </a:solidFill>
          <a:prstDash val="dash"/>
          <a:miter lim="800000"/>
        </a:ln>
        <a:effectLst/>
      </dgm:spPr>
    </dgm:pt>
    <dgm:pt modelId="{D8881B09-332D-4455-901D-7512B9851635}" type="pres">
      <dgm:prSet presAssocID="{8BF80E43-85AE-4ABF-948B-7530F6C3BE14}" presName="EmptyPlaceHolder" presStyleCnt="0"/>
      <dgm:spPr/>
    </dgm:pt>
    <dgm:pt modelId="{8396C7B0-626E-44FA-B1CE-CAB274B790D9}" type="pres">
      <dgm:prSet presAssocID="{6070F1A2-BF7B-4343-AE6B-4103C7528125}" presName="spaceBetweenRectangles" presStyleCnt="0"/>
      <dgm:spPr/>
    </dgm:pt>
    <dgm:pt modelId="{42765F37-F739-447D-A5A1-C5DC1A840A3C}" type="pres">
      <dgm:prSet presAssocID="{163C8EDC-64EC-46EE-A770-364FED785AC3}" presName="composite" presStyleCnt="0"/>
      <dgm:spPr/>
    </dgm:pt>
    <dgm:pt modelId="{CEFC89C5-3938-4D30-BFAE-F17E2C240D19}" type="pres">
      <dgm:prSet presAssocID="{163C8EDC-64EC-46EE-A770-364FED785AC3}" presName="ConnectorPoint" presStyleLbl="lnNode1" presStyleIdx="3"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A507014-771E-437A-9794-91DD79294D57}" type="pres">
      <dgm:prSet presAssocID="{163C8EDC-64EC-46EE-A770-364FED785AC3}" presName="DropPinPlaceHolder" presStyleCnt="0"/>
      <dgm:spPr/>
    </dgm:pt>
    <dgm:pt modelId="{72A9032D-49A2-4A35-B77E-DAC027CA1882}" type="pres">
      <dgm:prSet presAssocID="{163C8EDC-64EC-46EE-A770-364FED785AC3}" presName="DropPin" presStyleLbl="alignNode1" presStyleIdx="3" presStyleCnt="8"/>
      <dgm:spPr/>
    </dgm:pt>
    <dgm:pt modelId="{ECEECF9C-DC92-4E3D-AB80-A1C58FFD75B4}" type="pres">
      <dgm:prSet presAssocID="{163C8EDC-64EC-46EE-A770-364FED785AC3}" presName="Ellipse" presStyleLbl="fgAcc1" presStyleIdx="4" presStyleCnt="9"/>
      <dgm:spPr>
        <a:solidFill>
          <a:schemeClr val="lt1">
            <a:alpha val="90000"/>
            <a:hueOff val="0"/>
            <a:satOff val="0"/>
            <a:lumOff val="0"/>
            <a:alphaOff val="0"/>
          </a:schemeClr>
        </a:solidFill>
        <a:ln w="12700" cap="flat" cmpd="sng" algn="ctr">
          <a:noFill/>
          <a:prstDash val="solid"/>
          <a:miter lim="800000"/>
        </a:ln>
        <a:effectLst/>
      </dgm:spPr>
    </dgm:pt>
    <dgm:pt modelId="{4491F194-6D56-494E-A42F-F4310159FB5A}" type="pres">
      <dgm:prSet presAssocID="{163C8EDC-64EC-46EE-A770-364FED785AC3}" presName="L2TextContainer" presStyleLbl="revTx" presStyleIdx="6" presStyleCnt="16">
        <dgm:presLayoutVars>
          <dgm:bulletEnabled val="1"/>
        </dgm:presLayoutVars>
      </dgm:prSet>
      <dgm:spPr/>
    </dgm:pt>
    <dgm:pt modelId="{D95A76D5-9604-4E03-AF65-B82363DFB83F}" type="pres">
      <dgm:prSet presAssocID="{163C8EDC-64EC-46EE-A770-364FED785AC3}" presName="L1TextContainer" presStyleLbl="revTx" presStyleIdx="7" presStyleCnt="16">
        <dgm:presLayoutVars>
          <dgm:chMax val="1"/>
          <dgm:chPref val="1"/>
          <dgm:bulletEnabled val="1"/>
        </dgm:presLayoutVars>
      </dgm:prSet>
      <dgm:spPr/>
    </dgm:pt>
    <dgm:pt modelId="{BE0C0658-CF8A-4263-BF6A-4A2E13095133}" type="pres">
      <dgm:prSet presAssocID="{163C8EDC-64EC-46EE-A770-364FED785AC3}" presName="ConnectLine" presStyleLbl="sibTrans1D1" presStyleIdx="3" presStyleCnt="8"/>
      <dgm:spPr>
        <a:noFill/>
        <a:ln w="12700" cap="flat" cmpd="sng" algn="ctr">
          <a:solidFill>
            <a:schemeClr val="accent1">
              <a:hueOff val="0"/>
              <a:satOff val="0"/>
              <a:lumOff val="0"/>
              <a:alphaOff val="0"/>
            </a:schemeClr>
          </a:solidFill>
          <a:prstDash val="dash"/>
          <a:miter lim="800000"/>
        </a:ln>
        <a:effectLst/>
      </dgm:spPr>
    </dgm:pt>
    <dgm:pt modelId="{D682E95E-07E3-4080-95C6-AFA85D66C9E1}" type="pres">
      <dgm:prSet presAssocID="{163C8EDC-64EC-46EE-A770-364FED785AC3}" presName="EmptyPlaceHolder" presStyleCnt="0"/>
      <dgm:spPr/>
    </dgm:pt>
    <dgm:pt modelId="{8B3562BF-C280-45A5-97E5-EAFA7CC1893E}" type="pres">
      <dgm:prSet presAssocID="{FE66E070-EEF7-4CBF-A170-3B4AC3AC72EC}" presName="spaceBetweenRectangles" presStyleCnt="0"/>
      <dgm:spPr/>
    </dgm:pt>
    <dgm:pt modelId="{362380E0-95B6-4344-8C40-E197B97C2083}" type="pres">
      <dgm:prSet presAssocID="{C1760C28-2D0D-4DA2-9724-29D35A0A3200}" presName="composite" presStyleCnt="0"/>
      <dgm:spPr/>
    </dgm:pt>
    <dgm:pt modelId="{3CA2582B-61ED-4987-BA73-A8EFDBE15C6D}" type="pres">
      <dgm:prSet presAssocID="{C1760C28-2D0D-4DA2-9724-29D35A0A3200}" presName="ConnectorPoint" presStyleLbl="lnNode1" presStyleIdx="4"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7CC0493-1CF7-416A-975B-4CE601111E7C}" type="pres">
      <dgm:prSet presAssocID="{C1760C28-2D0D-4DA2-9724-29D35A0A3200}" presName="DropPinPlaceHolder" presStyleCnt="0"/>
      <dgm:spPr/>
    </dgm:pt>
    <dgm:pt modelId="{06D4513B-34F7-4D39-A17B-3B7BB3A4D8FD}" type="pres">
      <dgm:prSet presAssocID="{C1760C28-2D0D-4DA2-9724-29D35A0A3200}" presName="DropPin" presStyleLbl="alignNode1" presStyleIdx="4" presStyleCnt="8"/>
      <dgm:spPr/>
    </dgm:pt>
    <dgm:pt modelId="{F427A480-2A56-4CAF-AE31-32C33E748105}" type="pres">
      <dgm:prSet presAssocID="{C1760C28-2D0D-4DA2-9724-29D35A0A3200}" presName="Ellipse" presStyleLbl="fgAcc1" presStyleIdx="5" presStyleCnt="9"/>
      <dgm:spPr>
        <a:solidFill>
          <a:schemeClr val="lt1">
            <a:alpha val="90000"/>
            <a:hueOff val="0"/>
            <a:satOff val="0"/>
            <a:lumOff val="0"/>
            <a:alphaOff val="0"/>
          </a:schemeClr>
        </a:solidFill>
        <a:ln w="12700" cap="flat" cmpd="sng" algn="ctr">
          <a:noFill/>
          <a:prstDash val="solid"/>
          <a:miter lim="800000"/>
        </a:ln>
        <a:effectLst/>
      </dgm:spPr>
    </dgm:pt>
    <dgm:pt modelId="{CF6521AD-C327-42DC-ACDB-1882588A013F}" type="pres">
      <dgm:prSet presAssocID="{C1760C28-2D0D-4DA2-9724-29D35A0A3200}" presName="L2TextContainer" presStyleLbl="revTx" presStyleIdx="8" presStyleCnt="16">
        <dgm:presLayoutVars>
          <dgm:bulletEnabled val="1"/>
        </dgm:presLayoutVars>
      </dgm:prSet>
      <dgm:spPr/>
    </dgm:pt>
    <dgm:pt modelId="{C87B07D3-18B5-4D17-9835-E078742F1B6C}" type="pres">
      <dgm:prSet presAssocID="{C1760C28-2D0D-4DA2-9724-29D35A0A3200}" presName="L1TextContainer" presStyleLbl="revTx" presStyleIdx="9" presStyleCnt="16">
        <dgm:presLayoutVars>
          <dgm:chMax val="1"/>
          <dgm:chPref val="1"/>
          <dgm:bulletEnabled val="1"/>
        </dgm:presLayoutVars>
      </dgm:prSet>
      <dgm:spPr/>
    </dgm:pt>
    <dgm:pt modelId="{72A5EB68-0932-40F4-A256-46EFDA66A4F8}" type="pres">
      <dgm:prSet presAssocID="{C1760C28-2D0D-4DA2-9724-29D35A0A3200}" presName="ConnectLine" presStyleLbl="sibTrans1D1" presStyleIdx="4" presStyleCnt="8"/>
      <dgm:spPr>
        <a:noFill/>
        <a:ln w="12700" cap="flat" cmpd="sng" algn="ctr">
          <a:solidFill>
            <a:schemeClr val="accent1">
              <a:hueOff val="0"/>
              <a:satOff val="0"/>
              <a:lumOff val="0"/>
              <a:alphaOff val="0"/>
            </a:schemeClr>
          </a:solidFill>
          <a:prstDash val="dash"/>
          <a:miter lim="800000"/>
        </a:ln>
        <a:effectLst/>
      </dgm:spPr>
    </dgm:pt>
    <dgm:pt modelId="{1E03B520-6E64-43DC-BC2B-6948879416D1}" type="pres">
      <dgm:prSet presAssocID="{C1760C28-2D0D-4DA2-9724-29D35A0A3200}" presName="EmptyPlaceHolder" presStyleCnt="0"/>
      <dgm:spPr/>
    </dgm:pt>
    <dgm:pt modelId="{0B32903C-5B44-460E-8A45-4B952FDB263C}" type="pres">
      <dgm:prSet presAssocID="{CEC8EE3B-440F-41C8-973A-59168F5E5357}" presName="spaceBetweenRectangles" presStyleCnt="0"/>
      <dgm:spPr/>
    </dgm:pt>
    <dgm:pt modelId="{577E74DE-A1FF-416E-9118-F6800F125FC1}" type="pres">
      <dgm:prSet presAssocID="{6EDDCB6F-1239-428C-902C-7207AE67F4A7}" presName="composite" presStyleCnt="0"/>
      <dgm:spPr/>
    </dgm:pt>
    <dgm:pt modelId="{B432C419-70DA-4246-8821-E338CB6FF4AA}" type="pres">
      <dgm:prSet presAssocID="{6EDDCB6F-1239-428C-902C-7207AE67F4A7}" presName="ConnectorPoint" presStyleLbl="lnNode1" presStyleIdx="5"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02865B7-64D6-4631-81C1-56294A63D51F}" type="pres">
      <dgm:prSet presAssocID="{6EDDCB6F-1239-428C-902C-7207AE67F4A7}" presName="DropPinPlaceHolder" presStyleCnt="0"/>
      <dgm:spPr/>
    </dgm:pt>
    <dgm:pt modelId="{7C7BAECA-E7A9-4688-B991-8CBAF06893E0}" type="pres">
      <dgm:prSet presAssocID="{6EDDCB6F-1239-428C-902C-7207AE67F4A7}" presName="DropPin" presStyleLbl="alignNode1" presStyleIdx="5" presStyleCnt="8"/>
      <dgm:spPr/>
    </dgm:pt>
    <dgm:pt modelId="{015DA9C2-6D57-4D74-96AE-ABEC768E6EAF}" type="pres">
      <dgm:prSet presAssocID="{6EDDCB6F-1239-428C-902C-7207AE67F4A7}" presName="Ellipse" presStyleLbl="fgAcc1" presStyleIdx="6" presStyleCnt="9"/>
      <dgm:spPr>
        <a:solidFill>
          <a:schemeClr val="lt1">
            <a:alpha val="90000"/>
            <a:hueOff val="0"/>
            <a:satOff val="0"/>
            <a:lumOff val="0"/>
            <a:alphaOff val="0"/>
          </a:schemeClr>
        </a:solidFill>
        <a:ln w="12700" cap="flat" cmpd="sng" algn="ctr">
          <a:noFill/>
          <a:prstDash val="solid"/>
          <a:miter lim="800000"/>
        </a:ln>
        <a:effectLst/>
      </dgm:spPr>
    </dgm:pt>
    <dgm:pt modelId="{2F877005-27DB-4165-94C4-556000DCA6F1}" type="pres">
      <dgm:prSet presAssocID="{6EDDCB6F-1239-428C-902C-7207AE67F4A7}" presName="L2TextContainer" presStyleLbl="revTx" presStyleIdx="10" presStyleCnt="16">
        <dgm:presLayoutVars>
          <dgm:bulletEnabled val="1"/>
        </dgm:presLayoutVars>
      </dgm:prSet>
      <dgm:spPr/>
    </dgm:pt>
    <dgm:pt modelId="{E5CE7E63-A4A8-4924-84DB-DAECE12F4CE3}" type="pres">
      <dgm:prSet presAssocID="{6EDDCB6F-1239-428C-902C-7207AE67F4A7}" presName="L1TextContainer" presStyleLbl="revTx" presStyleIdx="11" presStyleCnt="16">
        <dgm:presLayoutVars>
          <dgm:chMax val="1"/>
          <dgm:chPref val="1"/>
          <dgm:bulletEnabled val="1"/>
        </dgm:presLayoutVars>
      </dgm:prSet>
      <dgm:spPr/>
    </dgm:pt>
    <dgm:pt modelId="{7B23D316-CA33-45B9-8479-FD31E9DD9075}" type="pres">
      <dgm:prSet presAssocID="{6EDDCB6F-1239-428C-902C-7207AE67F4A7}" presName="ConnectLine" presStyleLbl="sibTrans1D1" presStyleIdx="5" presStyleCnt="8"/>
      <dgm:spPr>
        <a:noFill/>
        <a:ln w="12700" cap="flat" cmpd="sng" algn="ctr">
          <a:solidFill>
            <a:schemeClr val="accent1">
              <a:hueOff val="0"/>
              <a:satOff val="0"/>
              <a:lumOff val="0"/>
              <a:alphaOff val="0"/>
            </a:schemeClr>
          </a:solidFill>
          <a:prstDash val="dash"/>
          <a:miter lim="800000"/>
        </a:ln>
        <a:effectLst/>
      </dgm:spPr>
    </dgm:pt>
    <dgm:pt modelId="{0AE14C28-B394-43DB-AB04-C4491D363C05}" type="pres">
      <dgm:prSet presAssocID="{6EDDCB6F-1239-428C-902C-7207AE67F4A7}" presName="EmptyPlaceHolder" presStyleCnt="0"/>
      <dgm:spPr/>
    </dgm:pt>
    <dgm:pt modelId="{94BBACD6-0A75-44C8-AE06-038F845A68D6}" type="pres">
      <dgm:prSet presAssocID="{F3B8BCE5-573A-4861-B6C2-A558CD88EB76}" presName="spaceBetweenRectangles" presStyleCnt="0"/>
      <dgm:spPr/>
    </dgm:pt>
    <dgm:pt modelId="{7AC40D33-A047-41D5-B787-8F7854AB3CDE}" type="pres">
      <dgm:prSet presAssocID="{EFE6F8AC-554F-487D-A3BD-5580ED9CDB99}" presName="composite" presStyleCnt="0"/>
      <dgm:spPr/>
    </dgm:pt>
    <dgm:pt modelId="{C533E828-C222-422E-A3A0-41A33A3C31CE}" type="pres">
      <dgm:prSet presAssocID="{EFE6F8AC-554F-487D-A3BD-5580ED9CDB99}" presName="ConnectorPoint" presStyleLbl="lnNode1" presStyleIdx="6"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A74407F-6849-4ADC-942A-E8DC51DAA3DA}" type="pres">
      <dgm:prSet presAssocID="{EFE6F8AC-554F-487D-A3BD-5580ED9CDB99}" presName="DropPinPlaceHolder" presStyleCnt="0"/>
      <dgm:spPr/>
    </dgm:pt>
    <dgm:pt modelId="{E7D316D8-51B9-4DA4-897A-259CB33126C5}" type="pres">
      <dgm:prSet presAssocID="{EFE6F8AC-554F-487D-A3BD-5580ED9CDB99}" presName="DropPin" presStyleLbl="alignNode1" presStyleIdx="6" presStyleCnt="8"/>
      <dgm:spPr/>
    </dgm:pt>
    <dgm:pt modelId="{3FB8275A-971E-4EC0-8E97-9A6CA8D2639E}" type="pres">
      <dgm:prSet presAssocID="{EFE6F8AC-554F-487D-A3BD-5580ED9CDB99}" presName="Ellipse" presStyleLbl="fgAcc1" presStyleIdx="7" presStyleCnt="9"/>
      <dgm:spPr>
        <a:solidFill>
          <a:schemeClr val="lt1">
            <a:alpha val="90000"/>
            <a:hueOff val="0"/>
            <a:satOff val="0"/>
            <a:lumOff val="0"/>
            <a:alphaOff val="0"/>
          </a:schemeClr>
        </a:solidFill>
        <a:ln w="12700" cap="flat" cmpd="sng" algn="ctr">
          <a:noFill/>
          <a:prstDash val="solid"/>
          <a:miter lim="800000"/>
        </a:ln>
        <a:effectLst/>
      </dgm:spPr>
    </dgm:pt>
    <dgm:pt modelId="{7C0B9BA1-91DE-4411-AD51-2B84953CACBA}" type="pres">
      <dgm:prSet presAssocID="{EFE6F8AC-554F-487D-A3BD-5580ED9CDB99}" presName="L2TextContainer" presStyleLbl="revTx" presStyleIdx="12" presStyleCnt="16">
        <dgm:presLayoutVars>
          <dgm:bulletEnabled val="1"/>
        </dgm:presLayoutVars>
      </dgm:prSet>
      <dgm:spPr/>
    </dgm:pt>
    <dgm:pt modelId="{E6654420-AFDF-48A5-B880-55C70AEEB7C5}" type="pres">
      <dgm:prSet presAssocID="{EFE6F8AC-554F-487D-A3BD-5580ED9CDB99}" presName="L1TextContainer" presStyleLbl="revTx" presStyleIdx="13" presStyleCnt="16">
        <dgm:presLayoutVars>
          <dgm:chMax val="1"/>
          <dgm:chPref val="1"/>
          <dgm:bulletEnabled val="1"/>
        </dgm:presLayoutVars>
      </dgm:prSet>
      <dgm:spPr/>
    </dgm:pt>
    <dgm:pt modelId="{98753C57-A295-45B5-B66A-EA949C722FCA}" type="pres">
      <dgm:prSet presAssocID="{EFE6F8AC-554F-487D-A3BD-5580ED9CDB99}" presName="ConnectLine" presStyleLbl="sibTrans1D1" presStyleIdx="6" presStyleCnt="8"/>
      <dgm:spPr>
        <a:noFill/>
        <a:ln w="12700" cap="flat" cmpd="sng" algn="ctr">
          <a:solidFill>
            <a:schemeClr val="accent1">
              <a:hueOff val="0"/>
              <a:satOff val="0"/>
              <a:lumOff val="0"/>
              <a:alphaOff val="0"/>
            </a:schemeClr>
          </a:solidFill>
          <a:prstDash val="dash"/>
          <a:miter lim="800000"/>
        </a:ln>
        <a:effectLst/>
      </dgm:spPr>
    </dgm:pt>
    <dgm:pt modelId="{AD8240F0-D582-4433-9166-E52EC8DECC61}" type="pres">
      <dgm:prSet presAssocID="{EFE6F8AC-554F-487D-A3BD-5580ED9CDB99}" presName="EmptyPlaceHolder" presStyleCnt="0"/>
      <dgm:spPr/>
    </dgm:pt>
    <dgm:pt modelId="{D5372CEE-F5BD-4894-BE21-74493021A609}" type="pres">
      <dgm:prSet presAssocID="{FBFB8931-F519-4C5F-87FC-1BBC77CAAB8E}" presName="spaceBetweenRectangles" presStyleCnt="0"/>
      <dgm:spPr/>
    </dgm:pt>
    <dgm:pt modelId="{48E330BD-AFAF-4457-AF27-85443334F244}" type="pres">
      <dgm:prSet presAssocID="{7C380ECF-AA27-439E-BFD7-9C195CCBC738}" presName="composite" presStyleCnt="0"/>
      <dgm:spPr/>
    </dgm:pt>
    <dgm:pt modelId="{185E2F30-8186-4396-98D9-6D0413034990}" type="pres">
      <dgm:prSet presAssocID="{7C380ECF-AA27-439E-BFD7-9C195CCBC738}" presName="ConnectorPoint" presStyleLbl="lnNode1" presStyleIdx="7" presStyleCnt="8"/>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55DC2E-D6E9-4067-948C-6D56835CDD4E}" type="pres">
      <dgm:prSet presAssocID="{7C380ECF-AA27-439E-BFD7-9C195CCBC738}" presName="DropPinPlaceHolder" presStyleCnt="0"/>
      <dgm:spPr/>
    </dgm:pt>
    <dgm:pt modelId="{D18B131C-D83B-4DB3-8AB7-364C579318E3}" type="pres">
      <dgm:prSet presAssocID="{7C380ECF-AA27-439E-BFD7-9C195CCBC738}" presName="DropPin" presStyleLbl="alignNode1" presStyleIdx="7" presStyleCnt="8"/>
      <dgm:spPr/>
    </dgm:pt>
    <dgm:pt modelId="{3D8BE25D-FD62-4275-883A-1AF14AA5C5EF}" type="pres">
      <dgm:prSet presAssocID="{7C380ECF-AA27-439E-BFD7-9C195CCBC738}" presName="Ellipse" presStyleLbl="fgAcc1" presStyleIdx="8" presStyleCnt="9"/>
      <dgm:spPr>
        <a:solidFill>
          <a:schemeClr val="lt1">
            <a:alpha val="90000"/>
            <a:hueOff val="0"/>
            <a:satOff val="0"/>
            <a:lumOff val="0"/>
            <a:alphaOff val="0"/>
          </a:schemeClr>
        </a:solidFill>
        <a:ln w="12700" cap="flat" cmpd="sng" algn="ctr">
          <a:noFill/>
          <a:prstDash val="solid"/>
          <a:miter lim="800000"/>
        </a:ln>
        <a:effectLst/>
      </dgm:spPr>
    </dgm:pt>
    <dgm:pt modelId="{5E10CAC2-3048-4A5E-BDBF-5733151F0323}" type="pres">
      <dgm:prSet presAssocID="{7C380ECF-AA27-439E-BFD7-9C195CCBC738}" presName="L2TextContainer" presStyleLbl="revTx" presStyleIdx="14" presStyleCnt="16">
        <dgm:presLayoutVars>
          <dgm:bulletEnabled val="1"/>
        </dgm:presLayoutVars>
      </dgm:prSet>
      <dgm:spPr/>
    </dgm:pt>
    <dgm:pt modelId="{584A92C2-EECD-4F04-864E-154EFABA9247}" type="pres">
      <dgm:prSet presAssocID="{7C380ECF-AA27-439E-BFD7-9C195CCBC738}" presName="L1TextContainer" presStyleLbl="revTx" presStyleIdx="15" presStyleCnt="16">
        <dgm:presLayoutVars>
          <dgm:chMax val="1"/>
          <dgm:chPref val="1"/>
          <dgm:bulletEnabled val="1"/>
        </dgm:presLayoutVars>
      </dgm:prSet>
      <dgm:spPr/>
    </dgm:pt>
    <dgm:pt modelId="{F360C022-9822-480F-AF2C-0B6C2A6FAFEE}" type="pres">
      <dgm:prSet presAssocID="{7C380ECF-AA27-439E-BFD7-9C195CCBC738}" presName="ConnectLine" presStyleLbl="sibTrans1D1" presStyleIdx="7" presStyleCnt="8"/>
      <dgm:spPr>
        <a:noFill/>
        <a:ln w="12700" cap="flat" cmpd="sng" algn="ctr">
          <a:solidFill>
            <a:schemeClr val="accent1">
              <a:hueOff val="0"/>
              <a:satOff val="0"/>
              <a:lumOff val="0"/>
              <a:alphaOff val="0"/>
            </a:schemeClr>
          </a:solidFill>
          <a:prstDash val="dash"/>
          <a:miter lim="800000"/>
        </a:ln>
        <a:effectLst/>
      </dgm:spPr>
    </dgm:pt>
    <dgm:pt modelId="{595DF0F3-AF5E-41FA-A850-D68BF2FC1B47}" type="pres">
      <dgm:prSet presAssocID="{7C380ECF-AA27-439E-BFD7-9C195CCBC738}" presName="EmptyPlaceHolder" presStyleCnt="0"/>
      <dgm:spPr/>
    </dgm:pt>
  </dgm:ptLst>
  <dgm:cxnLst>
    <dgm:cxn modelId="{CE876300-F2B9-48CD-9C0C-4EF94E198F9D}" srcId="{E269BCC6-EFF6-4372-80B4-749B3E5943FD}" destId="{163C8EDC-64EC-46EE-A770-364FED785AC3}" srcOrd="3" destOrd="0" parTransId="{9871452B-E680-4C25-BE37-0A396EE3B1F7}" sibTransId="{FE66E070-EEF7-4CBF-A170-3B4AC3AC72EC}"/>
    <dgm:cxn modelId="{163ECF00-D97B-41E7-89BC-6B2CE868F2FD}" type="presOf" srcId="{B77FE405-3287-40FD-9DCB-8BFA63F8204D}" destId="{4491F194-6D56-494E-A42F-F4310159FB5A}" srcOrd="0" destOrd="2" presId="urn:microsoft.com/office/officeart/2017/3/layout/DropPinTimeline"/>
    <dgm:cxn modelId="{0BF73102-78C3-49ED-90CD-0725B8BFC139}" type="presOf" srcId="{C1760C28-2D0D-4DA2-9724-29D35A0A3200}" destId="{C87B07D3-18B5-4D17-9835-E078742F1B6C}" srcOrd="0" destOrd="0" presId="urn:microsoft.com/office/officeart/2017/3/layout/DropPinTimeline"/>
    <dgm:cxn modelId="{98629402-CDC8-4CF7-8301-686DB77016A5}" srcId="{E269BCC6-EFF6-4372-80B4-749B3E5943FD}" destId="{C1760C28-2D0D-4DA2-9724-29D35A0A3200}" srcOrd="4" destOrd="0" parTransId="{5EAE2E47-5035-4D93-8575-B8F2FFD91EF2}" sibTransId="{CEC8EE3B-440F-41C8-973A-59168F5E5357}"/>
    <dgm:cxn modelId="{C98E7F0C-B264-4999-BA58-8660C2AB03AF}" srcId="{8BF80E43-85AE-4ABF-948B-7530F6C3BE14}" destId="{FCCF1E40-EF3D-4878-821A-40E68E61D14C}" srcOrd="0" destOrd="0" parTransId="{DDD27D59-4D74-4415-A420-4D942BAC3BC8}" sibTransId="{B87C8326-998E-431E-B9C9-2D9AA5E4F617}"/>
    <dgm:cxn modelId="{C63C2F0D-B89D-4BEA-8CC6-F70B5F15C392}" srcId="{4F76A17F-BEDD-4EF3-8E91-40382E84F387}" destId="{6715CD43-F147-4128-B51C-C441BE0C9B52}" srcOrd="0" destOrd="0" parTransId="{3C6DDDC7-DC4F-40BF-A245-18EC91BA4B58}" sibTransId="{836FF679-9820-436A-B14F-EF04B4679084}"/>
    <dgm:cxn modelId="{990CCA23-3EB5-492F-AC02-31A5A9DED05D}" type="presOf" srcId="{B3595B01-6D1C-4A11-9B08-D9045C222596}" destId="{4491F194-6D56-494E-A42F-F4310159FB5A}" srcOrd="0" destOrd="3" presId="urn:microsoft.com/office/officeart/2017/3/layout/DropPinTimeline"/>
    <dgm:cxn modelId="{5EC4112B-658C-470F-8395-503DE7ACA2CD}" type="presOf" srcId="{EFE6F8AC-554F-487D-A3BD-5580ED9CDB99}" destId="{E6654420-AFDF-48A5-B880-55C70AEEB7C5}" srcOrd="0" destOrd="0" presId="urn:microsoft.com/office/officeart/2017/3/layout/DropPinTimeline"/>
    <dgm:cxn modelId="{10593837-2CB5-4CDC-AA24-55B80736E7AE}" srcId="{6EDDCB6F-1239-428C-902C-7207AE67F4A7}" destId="{7A741257-FA0B-41AE-9F92-22B09D7398EF}" srcOrd="0" destOrd="0" parTransId="{2028EBD2-08BE-4B2A-84F6-EAD3199D4D23}" sibTransId="{D03D1BC1-8CB1-4CE7-B7F9-9B6CAB80DB58}"/>
    <dgm:cxn modelId="{97365B37-1942-43B6-AA7F-6ADB75D97739}" type="presOf" srcId="{7A741257-FA0B-41AE-9F92-22B09D7398EF}" destId="{2F877005-27DB-4165-94C4-556000DCA6F1}" srcOrd="0" destOrd="0" presId="urn:microsoft.com/office/officeart/2017/3/layout/DropPinTimeline"/>
    <dgm:cxn modelId="{B357CF37-03BD-46F1-9369-9FAE8A77593E}" type="presOf" srcId="{163C8EDC-64EC-46EE-A770-364FED785AC3}" destId="{D95A76D5-9604-4E03-AF65-B82363DFB83F}" srcOrd="0" destOrd="0" presId="urn:microsoft.com/office/officeart/2017/3/layout/DropPinTimeline"/>
    <dgm:cxn modelId="{B57A9E5B-1532-4021-8BD2-8FA49242E620}" type="presOf" srcId="{83EBED9D-E6DB-4DD4-8E68-6C45751820F5}" destId="{CF6521AD-C327-42DC-ACDB-1882588A013F}" srcOrd="0" destOrd="0" presId="urn:microsoft.com/office/officeart/2017/3/layout/DropPinTimeline"/>
    <dgm:cxn modelId="{B279BD5C-707D-4F34-B79E-DBA261740025}" srcId="{C1760C28-2D0D-4DA2-9724-29D35A0A3200}" destId="{83EBED9D-E6DB-4DD4-8E68-6C45751820F5}" srcOrd="0" destOrd="0" parTransId="{904CFC08-1068-4B0E-AA5E-967C2C0794FC}" sibTransId="{487256EE-9266-4C84-BC51-3BC51B8427D8}"/>
    <dgm:cxn modelId="{365F0242-91AB-49D8-AE62-7FBD8510F91F}" srcId="{E269BCC6-EFF6-4372-80B4-749B3E5943FD}" destId="{02E8FAD4-2F76-4F23-83DD-41844F6960C0}" srcOrd="0" destOrd="0" parTransId="{228A60D2-232F-4BC6-B699-2C8BDE4331B2}" sibTransId="{6DAC7DF8-05A2-45CC-8474-DA11F002CDAB}"/>
    <dgm:cxn modelId="{79522066-B342-45AF-A96C-60265CC61CFF}" type="presOf" srcId="{FCCF1E40-EF3D-4878-821A-40E68E61D14C}" destId="{3D33FA1B-D89F-4453-8304-9B34E600A78F}" srcOrd="0" destOrd="0" presId="urn:microsoft.com/office/officeart/2017/3/layout/DropPinTimeline"/>
    <dgm:cxn modelId="{9A55B669-3600-403A-9FFE-8620756A37FF}" srcId="{E269BCC6-EFF6-4372-80B4-749B3E5943FD}" destId="{8BF80E43-85AE-4ABF-948B-7530F6C3BE14}" srcOrd="2" destOrd="0" parTransId="{06EE1DFB-890F-4360-B905-D3D3FEB6A92D}" sibTransId="{6070F1A2-BF7B-4343-AE6B-4103C7528125}"/>
    <dgm:cxn modelId="{52D6FB74-67A1-4352-9A95-C8852BB3BD28}" type="presOf" srcId="{364C7E20-2CB9-493E-9DCA-E723309961E8}" destId="{4491F194-6D56-494E-A42F-F4310159FB5A}" srcOrd="0" destOrd="1" presId="urn:microsoft.com/office/officeart/2017/3/layout/DropPinTimeline"/>
    <dgm:cxn modelId="{B63CA27A-7394-45F4-B69D-ED6BD068F5A1}" type="presOf" srcId="{4E882D7C-8BD5-4E43-819A-3ADB38613458}" destId="{5E10CAC2-3048-4A5E-BDBF-5733151F0323}" srcOrd="0" destOrd="0" presId="urn:microsoft.com/office/officeart/2017/3/layout/DropPinTimeline"/>
    <dgm:cxn modelId="{5FFC6C7B-BE82-4E61-A9A0-3AC2C3746602}" srcId="{163C8EDC-64EC-46EE-A770-364FED785AC3}" destId="{1C726750-32C6-4E1B-91D2-7D63AE3D2F7A}" srcOrd="0" destOrd="0" parTransId="{526CF0F6-EA51-45B6-9C89-C1ACBD731262}" sibTransId="{193F8BC7-9B3C-46D3-AD1E-CE3547D33C49}"/>
    <dgm:cxn modelId="{87230A7D-D74D-4421-8CD0-B0397C24C510}" srcId="{7C380ECF-AA27-439E-BFD7-9C195CCBC738}" destId="{4E882D7C-8BD5-4E43-819A-3ADB38613458}" srcOrd="0" destOrd="0" parTransId="{755F9BC3-2190-4E13-AF76-6D6A8AC2631E}" sibTransId="{2BDE9027-F0CB-45D5-B237-04397770572E}"/>
    <dgm:cxn modelId="{651A877E-7570-4F94-8E60-74BABFC1DEA6}" type="presOf" srcId="{6715CD43-F147-4128-B51C-C441BE0C9B52}" destId="{5AE7722B-84E0-4DE0-A5D5-2D92534120F4}" srcOrd="0" destOrd="0" presId="urn:microsoft.com/office/officeart/2017/3/layout/DropPinTimeline"/>
    <dgm:cxn modelId="{6E07C183-53CA-4D16-AED9-B97A54EA911D}" srcId="{E269BCC6-EFF6-4372-80B4-749B3E5943FD}" destId="{4F76A17F-BEDD-4EF3-8E91-40382E84F387}" srcOrd="1" destOrd="0" parTransId="{7D3E36BE-7376-4D80-A739-93E230611DD4}" sibTransId="{CDEF6D31-07BE-4B47-8D6E-C520FDC22EC9}"/>
    <dgm:cxn modelId="{A4D7558B-7B5C-450A-8F96-F247243728A6}" type="presOf" srcId="{B20BF878-6584-4DB9-ADF1-99611FD74EA2}" destId="{7C0B9BA1-91DE-4411-AD51-2B84953CACBA}" srcOrd="0" destOrd="0" presId="urn:microsoft.com/office/officeart/2017/3/layout/DropPinTimeline"/>
    <dgm:cxn modelId="{EE708695-3B14-4797-BDF8-1062621F7CF7}" type="presOf" srcId="{7C380ECF-AA27-439E-BFD7-9C195CCBC738}" destId="{584A92C2-EECD-4F04-864E-154EFABA9247}" srcOrd="0" destOrd="0" presId="urn:microsoft.com/office/officeart/2017/3/layout/DropPinTimeline"/>
    <dgm:cxn modelId="{0061029F-DB7D-4924-9AEC-814ADEA24505}" type="presOf" srcId="{4F76A17F-BEDD-4EF3-8E91-40382E84F387}" destId="{E1993153-17D8-4E7A-BF87-FEDF7C86D4C2}" srcOrd="0" destOrd="0" presId="urn:microsoft.com/office/officeart/2017/3/layout/DropPinTimeline"/>
    <dgm:cxn modelId="{18C26AA8-D048-4EE5-8D8F-C7037110DAE3}" type="presOf" srcId="{8BF80E43-85AE-4ABF-948B-7530F6C3BE14}" destId="{D48AFFB3-CEEA-45FE-ABEE-C64C25FC8CE6}" srcOrd="0" destOrd="0" presId="urn:microsoft.com/office/officeart/2017/3/layout/DropPinTimeline"/>
    <dgm:cxn modelId="{3A0FDBA8-1270-46EE-8FDA-931B6188811D}" type="presOf" srcId="{717DEB46-86CC-450B-9080-4D0ABEEDDAAB}" destId="{4491F194-6D56-494E-A42F-F4310159FB5A}" srcOrd="0" destOrd="4" presId="urn:microsoft.com/office/officeart/2017/3/layout/DropPinTimeline"/>
    <dgm:cxn modelId="{478DC9A9-ECF4-4A72-9A78-EC9CBFD03AA8}" srcId="{E269BCC6-EFF6-4372-80B4-749B3E5943FD}" destId="{6EDDCB6F-1239-428C-902C-7207AE67F4A7}" srcOrd="5" destOrd="0" parTransId="{153D9D62-DFE8-42E3-9AB1-4B1A7F5999A3}" sibTransId="{F3B8BCE5-573A-4861-B6C2-A558CD88EB76}"/>
    <dgm:cxn modelId="{F05EFDAF-D65B-4C0D-988C-FDF1D86AE67C}" srcId="{1C726750-32C6-4E1B-91D2-7D63AE3D2F7A}" destId="{364C7E20-2CB9-493E-9DCA-E723309961E8}" srcOrd="0" destOrd="0" parTransId="{B9E1FF69-AEF7-47C2-8F86-6133E4CA2C00}" sibTransId="{343EEA1E-3157-45E1-A515-81E82DB14C42}"/>
    <dgm:cxn modelId="{431271B3-941E-4A61-8502-97A674397635}" type="presOf" srcId="{6EDDCB6F-1239-428C-902C-7207AE67F4A7}" destId="{E5CE7E63-A4A8-4924-84DB-DAECE12F4CE3}" srcOrd="0" destOrd="0" presId="urn:microsoft.com/office/officeart/2017/3/layout/DropPinTimeline"/>
    <dgm:cxn modelId="{D9A5B9B5-DF9E-44A9-8895-F828E42BEDFC}" srcId="{1C726750-32C6-4E1B-91D2-7D63AE3D2F7A}" destId="{717DEB46-86CC-450B-9080-4D0ABEEDDAAB}" srcOrd="3" destOrd="0" parTransId="{2A6A7335-F699-416B-9745-9BA2CA0D5F66}" sibTransId="{9B314E51-F80E-422F-93E8-026BFF0DC536}"/>
    <dgm:cxn modelId="{1E6F1BC1-83FA-4CFD-B248-8165BFB493DF}" srcId="{02E8FAD4-2F76-4F23-83DD-41844F6960C0}" destId="{C73A9829-92F5-4C6F-B296-C6514D8DC05F}" srcOrd="0" destOrd="0" parTransId="{A56D6A56-D7C7-4A5A-8156-2024BE0D9857}" sibTransId="{2BE1A586-9564-476A-8270-F0F7F954040D}"/>
    <dgm:cxn modelId="{755A56C4-0DA1-4876-B939-C8A83F6AD53B}" srcId="{1C726750-32C6-4E1B-91D2-7D63AE3D2F7A}" destId="{B77FE405-3287-40FD-9DCB-8BFA63F8204D}" srcOrd="1" destOrd="0" parTransId="{A97B9A5D-5F64-4AE9-943A-FDB80BF081F9}" sibTransId="{6845BEB8-8FFB-47C3-A8D4-14A30A6A15FF}"/>
    <dgm:cxn modelId="{86D16EC8-996C-4C40-9EDB-23E578295964}" srcId="{E269BCC6-EFF6-4372-80B4-749B3E5943FD}" destId="{EFE6F8AC-554F-487D-A3BD-5580ED9CDB99}" srcOrd="6" destOrd="0" parTransId="{11A061CC-A09A-4ED2-B2BA-8D7737125FCA}" sibTransId="{FBFB8931-F519-4C5F-87FC-1BBC77CAAB8E}"/>
    <dgm:cxn modelId="{F6CA0DCF-70EA-44AC-ABE3-D2953F55CA7F}" type="presOf" srcId="{E269BCC6-EFF6-4372-80B4-749B3E5943FD}" destId="{2356A83A-835C-4DA7-BF1F-E6679C490021}" srcOrd="0" destOrd="0" presId="urn:microsoft.com/office/officeart/2017/3/layout/DropPinTimeline"/>
    <dgm:cxn modelId="{101E0BD3-0E5E-4B55-814E-7CE2CBA243DC}" srcId="{E269BCC6-EFF6-4372-80B4-749B3E5943FD}" destId="{7C380ECF-AA27-439E-BFD7-9C195CCBC738}" srcOrd="7" destOrd="0" parTransId="{0F41E2CC-B891-48F5-BB3D-4D89BFF27E78}" sibTransId="{BC953939-0998-47AE-9B61-287CF06858FA}"/>
    <dgm:cxn modelId="{534624D4-EB0D-4DC2-BAB3-35C537273B8E}" srcId="{EFE6F8AC-554F-487D-A3BD-5580ED9CDB99}" destId="{B20BF878-6584-4DB9-ADF1-99611FD74EA2}" srcOrd="0" destOrd="0" parTransId="{5E6E304C-AD80-4B64-8CD7-CFF15C8792C3}" sibTransId="{C69712B0-E834-44B7-8C89-8422C11243DB}"/>
    <dgm:cxn modelId="{C1A62DE2-124E-4ED5-A43B-775E61768241}" type="presOf" srcId="{02E8FAD4-2F76-4F23-83DD-41844F6960C0}" destId="{5C3900A0-D76E-4D01-8860-1C9A7A690E40}" srcOrd="0" destOrd="0" presId="urn:microsoft.com/office/officeart/2017/3/layout/DropPinTimeline"/>
    <dgm:cxn modelId="{CE162DEC-5173-43FE-A6D6-26A044C59951}" type="presOf" srcId="{C73A9829-92F5-4C6F-B296-C6514D8DC05F}" destId="{B3A0C735-B152-409D-BA2F-42F9E4C03982}" srcOrd="0" destOrd="0" presId="urn:microsoft.com/office/officeart/2017/3/layout/DropPinTimeline"/>
    <dgm:cxn modelId="{D1832CFB-E5D2-4E81-BC37-2D8D2FC4DC71}" type="presOf" srcId="{1C726750-32C6-4E1B-91D2-7D63AE3D2F7A}" destId="{4491F194-6D56-494E-A42F-F4310159FB5A}" srcOrd="0" destOrd="0" presId="urn:microsoft.com/office/officeart/2017/3/layout/DropPinTimeline"/>
    <dgm:cxn modelId="{517C00FE-E785-4021-9937-1DF11D67D1CD}" srcId="{1C726750-32C6-4E1B-91D2-7D63AE3D2F7A}" destId="{B3595B01-6D1C-4A11-9B08-D9045C222596}" srcOrd="2" destOrd="0" parTransId="{B7C8AAF3-430D-43A7-9BB5-6E9CE67F5B3B}" sibTransId="{B1AD62DE-AAC9-4385-B03A-840489CAB007}"/>
    <dgm:cxn modelId="{BB611821-B2F1-47AF-8904-ABE284ACF8D7}" type="presParOf" srcId="{2356A83A-835C-4DA7-BF1F-E6679C490021}" destId="{8F6728D3-CD4A-4CB5-B4D0-3231AE57EF89}" srcOrd="0" destOrd="0" presId="urn:microsoft.com/office/officeart/2017/3/layout/DropPinTimeline"/>
    <dgm:cxn modelId="{A2314690-D468-4B13-BD4F-F6B136F1F3C6}" type="presParOf" srcId="{2356A83A-835C-4DA7-BF1F-E6679C490021}" destId="{C8C55D7D-EC94-4EEF-9436-248FF6B185CC}" srcOrd="1" destOrd="0" presId="urn:microsoft.com/office/officeart/2017/3/layout/DropPinTimeline"/>
    <dgm:cxn modelId="{0E88D970-7C8E-4A51-A2DD-B250E9B77F37}" type="presParOf" srcId="{C8C55D7D-EC94-4EEF-9436-248FF6B185CC}" destId="{A37577E2-EF6D-4B75-A015-4C5392247A5E}" srcOrd="0" destOrd="0" presId="urn:microsoft.com/office/officeart/2017/3/layout/DropPinTimeline"/>
    <dgm:cxn modelId="{00A943F1-367C-452C-85FE-BB1DF5F385B9}" type="presParOf" srcId="{A37577E2-EF6D-4B75-A015-4C5392247A5E}" destId="{E598A1DE-DEA3-437A-A818-18C2EC91D9A6}" srcOrd="0" destOrd="0" presId="urn:microsoft.com/office/officeart/2017/3/layout/DropPinTimeline"/>
    <dgm:cxn modelId="{2DC8188C-99A4-472B-8FF5-DB233293C4D8}" type="presParOf" srcId="{A37577E2-EF6D-4B75-A015-4C5392247A5E}" destId="{7D866401-229A-4580-824F-2499832A5D2C}" srcOrd="1" destOrd="0" presId="urn:microsoft.com/office/officeart/2017/3/layout/DropPinTimeline"/>
    <dgm:cxn modelId="{3B796FDE-C133-48A8-81D2-881D24B1DE37}" type="presParOf" srcId="{7D866401-229A-4580-824F-2499832A5D2C}" destId="{F62A36D3-485C-4D6F-BE50-5497386C85CB}" srcOrd="0" destOrd="0" presId="urn:microsoft.com/office/officeart/2017/3/layout/DropPinTimeline"/>
    <dgm:cxn modelId="{FA41D4A1-A434-4E5E-AA7A-3AEAF7D27FF6}" type="presParOf" srcId="{7D866401-229A-4580-824F-2499832A5D2C}" destId="{04CF7A4E-1992-4C53-9548-9CBE9DB72AFE}" srcOrd="1" destOrd="0" presId="urn:microsoft.com/office/officeart/2017/3/layout/DropPinTimeline"/>
    <dgm:cxn modelId="{5129A7B3-7AAE-4D79-92AC-3D6371401BF0}" type="presParOf" srcId="{A37577E2-EF6D-4B75-A015-4C5392247A5E}" destId="{B3A0C735-B152-409D-BA2F-42F9E4C03982}" srcOrd="2" destOrd="0" presId="urn:microsoft.com/office/officeart/2017/3/layout/DropPinTimeline"/>
    <dgm:cxn modelId="{0BC5B666-33CE-4E78-A8B9-5B5A93DB7C98}" type="presParOf" srcId="{A37577E2-EF6D-4B75-A015-4C5392247A5E}" destId="{5C3900A0-D76E-4D01-8860-1C9A7A690E40}" srcOrd="3" destOrd="0" presId="urn:microsoft.com/office/officeart/2017/3/layout/DropPinTimeline"/>
    <dgm:cxn modelId="{66974C5E-9568-4612-A7DE-7F5CC809BCEA}" type="presParOf" srcId="{A37577E2-EF6D-4B75-A015-4C5392247A5E}" destId="{10606F60-A727-48DA-9A02-8DFE5D8E999D}" srcOrd="4" destOrd="0" presId="urn:microsoft.com/office/officeart/2017/3/layout/DropPinTimeline"/>
    <dgm:cxn modelId="{A2613F6C-2C10-4FD4-B5AC-776E7CE901DB}" type="presParOf" srcId="{A37577E2-EF6D-4B75-A015-4C5392247A5E}" destId="{E274D3A4-DDBF-4820-A72A-B9263E1DCE68}" srcOrd="5" destOrd="0" presId="urn:microsoft.com/office/officeart/2017/3/layout/DropPinTimeline"/>
    <dgm:cxn modelId="{CC84D509-F985-4607-8771-313C13213A56}" type="presParOf" srcId="{C8C55D7D-EC94-4EEF-9436-248FF6B185CC}" destId="{9EDBB7DD-2407-489B-BF24-C6B0C7367DAB}" srcOrd="1" destOrd="0" presId="urn:microsoft.com/office/officeart/2017/3/layout/DropPinTimeline"/>
    <dgm:cxn modelId="{7447A24A-8286-40EE-8AA7-E7EA5DFE9CC6}" type="presParOf" srcId="{C8C55D7D-EC94-4EEF-9436-248FF6B185CC}" destId="{DC04C6EC-B298-4A83-A0FF-FCB184A59C6A}" srcOrd="2" destOrd="0" presId="urn:microsoft.com/office/officeart/2017/3/layout/DropPinTimeline"/>
    <dgm:cxn modelId="{F1B1C1E8-912C-4C22-AB7F-EC567EFADDE6}" type="presParOf" srcId="{DC04C6EC-B298-4A83-A0FF-FCB184A59C6A}" destId="{20F014BF-9378-4929-8F49-934626FE2259}" srcOrd="0" destOrd="0" presId="urn:microsoft.com/office/officeart/2017/3/layout/DropPinTimeline"/>
    <dgm:cxn modelId="{1717F116-B66B-4F5F-93F0-3C88D6B48870}" type="presParOf" srcId="{DC04C6EC-B298-4A83-A0FF-FCB184A59C6A}" destId="{D1547112-FFB4-42A6-9DF7-9DEE1CC7BA08}" srcOrd="1" destOrd="0" presId="urn:microsoft.com/office/officeart/2017/3/layout/DropPinTimeline"/>
    <dgm:cxn modelId="{D97471F1-1FEF-4C20-B32D-1CB614752F19}" type="presParOf" srcId="{D1547112-FFB4-42A6-9DF7-9DEE1CC7BA08}" destId="{953FDD65-1F15-4889-8EB1-8FC7346E273B}" srcOrd="0" destOrd="0" presId="urn:microsoft.com/office/officeart/2017/3/layout/DropPinTimeline"/>
    <dgm:cxn modelId="{AE230A34-6C30-41D8-8D22-BCD0815247A0}" type="presParOf" srcId="{D1547112-FFB4-42A6-9DF7-9DEE1CC7BA08}" destId="{B512B284-28C9-4A0C-B219-AE36654F7188}" srcOrd="1" destOrd="0" presId="urn:microsoft.com/office/officeart/2017/3/layout/DropPinTimeline"/>
    <dgm:cxn modelId="{C5C6CEDA-3C13-4260-BBD3-E04FC230B500}" type="presParOf" srcId="{DC04C6EC-B298-4A83-A0FF-FCB184A59C6A}" destId="{5AE7722B-84E0-4DE0-A5D5-2D92534120F4}" srcOrd="2" destOrd="0" presId="urn:microsoft.com/office/officeart/2017/3/layout/DropPinTimeline"/>
    <dgm:cxn modelId="{A266F163-95AC-4D3B-9BE1-9084237C5139}" type="presParOf" srcId="{DC04C6EC-B298-4A83-A0FF-FCB184A59C6A}" destId="{E1993153-17D8-4E7A-BF87-FEDF7C86D4C2}" srcOrd="3" destOrd="0" presId="urn:microsoft.com/office/officeart/2017/3/layout/DropPinTimeline"/>
    <dgm:cxn modelId="{8B5A4F54-5C76-4A1D-A234-BF534C27737D}" type="presParOf" srcId="{DC04C6EC-B298-4A83-A0FF-FCB184A59C6A}" destId="{0FDBE39A-D97B-4316-94F5-C0A9490196FB}" srcOrd="4" destOrd="0" presId="urn:microsoft.com/office/officeart/2017/3/layout/DropPinTimeline"/>
    <dgm:cxn modelId="{62B2D090-B717-47B5-AE05-1539A3036F82}" type="presParOf" srcId="{DC04C6EC-B298-4A83-A0FF-FCB184A59C6A}" destId="{46BC71B9-35B1-4D70-B0C3-A086359AE719}" srcOrd="5" destOrd="0" presId="urn:microsoft.com/office/officeart/2017/3/layout/DropPinTimeline"/>
    <dgm:cxn modelId="{AD2FA6D2-2D11-40A8-97B0-9AEDCCCB0029}" type="presParOf" srcId="{C8C55D7D-EC94-4EEF-9436-248FF6B185CC}" destId="{53FB807B-BE64-482E-9DA3-0D159CF56A47}" srcOrd="3" destOrd="0" presId="urn:microsoft.com/office/officeart/2017/3/layout/DropPinTimeline"/>
    <dgm:cxn modelId="{50EF296C-0CC4-40AB-AAF6-BB7058686E3F}" type="presParOf" srcId="{C8C55D7D-EC94-4EEF-9436-248FF6B185CC}" destId="{ED826205-0094-43B3-A332-0A8F04B518CC}" srcOrd="4" destOrd="0" presId="urn:microsoft.com/office/officeart/2017/3/layout/DropPinTimeline"/>
    <dgm:cxn modelId="{882A9377-8490-4B20-AA9F-FB5B7AF2E805}" type="presParOf" srcId="{ED826205-0094-43B3-A332-0A8F04B518CC}" destId="{408EA4EC-B71C-4481-A29F-3BC782AEDECE}" srcOrd="0" destOrd="0" presId="urn:microsoft.com/office/officeart/2017/3/layout/DropPinTimeline"/>
    <dgm:cxn modelId="{D8439BB3-CB5B-4372-979F-4C33F08C35FB}" type="presParOf" srcId="{ED826205-0094-43B3-A332-0A8F04B518CC}" destId="{75B2F8AE-77E4-43C6-99BA-54C20242451E}" srcOrd="1" destOrd="0" presId="urn:microsoft.com/office/officeart/2017/3/layout/DropPinTimeline"/>
    <dgm:cxn modelId="{D760A8CF-6287-486E-8608-9C650D2E85AE}" type="presParOf" srcId="{75B2F8AE-77E4-43C6-99BA-54C20242451E}" destId="{EBAF77FB-DB9A-459B-BF6A-9811F03DE17B}" srcOrd="0" destOrd="0" presId="urn:microsoft.com/office/officeart/2017/3/layout/DropPinTimeline"/>
    <dgm:cxn modelId="{78A1AD83-2102-412B-AAC2-3CB66E60066E}" type="presParOf" srcId="{75B2F8AE-77E4-43C6-99BA-54C20242451E}" destId="{E26F0DEB-D041-4C22-A36A-43A7CF3B104D}" srcOrd="1" destOrd="0" presId="urn:microsoft.com/office/officeart/2017/3/layout/DropPinTimeline"/>
    <dgm:cxn modelId="{021457C0-BD68-440F-8FA8-5D7F650E5A62}" type="presParOf" srcId="{ED826205-0094-43B3-A332-0A8F04B518CC}" destId="{3D33FA1B-D89F-4453-8304-9B34E600A78F}" srcOrd="2" destOrd="0" presId="urn:microsoft.com/office/officeart/2017/3/layout/DropPinTimeline"/>
    <dgm:cxn modelId="{261D00B1-29FE-4849-9A18-7A9889BDAEB6}" type="presParOf" srcId="{ED826205-0094-43B3-A332-0A8F04B518CC}" destId="{D48AFFB3-CEEA-45FE-ABEE-C64C25FC8CE6}" srcOrd="3" destOrd="0" presId="urn:microsoft.com/office/officeart/2017/3/layout/DropPinTimeline"/>
    <dgm:cxn modelId="{E70285EA-0602-4ED9-97CE-3B8548060ACA}" type="presParOf" srcId="{ED826205-0094-43B3-A332-0A8F04B518CC}" destId="{945CAEB9-C1B7-4974-8842-B94275B62ADF}" srcOrd="4" destOrd="0" presId="urn:microsoft.com/office/officeart/2017/3/layout/DropPinTimeline"/>
    <dgm:cxn modelId="{18F05848-7D29-48C6-8629-B0E610EED91F}" type="presParOf" srcId="{ED826205-0094-43B3-A332-0A8F04B518CC}" destId="{D8881B09-332D-4455-901D-7512B9851635}" srcOrd="5" destOrd="0" presId="urn:microsoft.com/office/officeart/2017/3/layout/DropPinTimeline"/>
    <dgm:cxn modelId="{61844ECF-9F03-4253-B0B0-BF5654A0F5F9}" type="presParOf" srcId="{C8C55D7D-EC94-4EEF-9436-248FF6B185CC}" destId="{8396C7B0-626E-44FA-B1CE-CAB274B790D9}" srcOrd="5" destOrd="0" presId="urn:microsoft.com/office/officeart/2017/3/layout/DropPinTimeline"/>
    <dgm:cxn modelId="{D87BC32F-5EB8-4AC2-9220-2A55DB2E77B3}" type="presParOf" srcId="{C8C55D7D-EC94-4EEF-9436-248FF6B185CC}" destId="{42765F37-F739-447D-A5A1-C5DC1A840A3C}" srcOrd="6" destOrd="0" presId="urn:microsoft.com/office/officeart/2017/3/layout/DropPinTimeline"/>
    <dgm:cxn modelId="{6A23FF25-0B41-453C-825A-081619D24CBB}" type="presParOf" srcId="{42765F37-F739-447D-A5A1-C5DC1A840A3C}" destId="{CEFC89C5-3938-4D30-BFAE-F17E2C240D19}" srcOrd="0" destOrd="0" presId="urn:microsoft.com/office/officeart/2017/3/layout/DropPinTimeline"/>
    <dgm:cxn modelId="{EB50A257-2641-418D-AF8D-9BAE097DE93C}" type="presParOf" srcId="{42765F37-F739-447D-A5A1-C5DC1A840A3C}" destId="{5A507014-771E-437A-9794-91DD79294D57}" srcOrd="1" destOrd="0" presId="urn:microsoft.com/office/officeart/2017/3/layout/DropPinTimeline"/>
    <dgm:cxn modelId="{60AF9238-6FC6-4CB2-82CF-D9D2C41D40F9}" type="presParOf" srcId="{5A507014-771E-437A-9794-91DD79294D57}" destId="{72A9032D-49A2-4A35-B77E-DAC027CA1882}" srcOrd="0" destOrd="0" presId="urn:microsoft.com/office/officeart/2017/3/layout/DropPinTimeline"/>
    <dgm:cxn modelId="{CD13082B-1BBF-41C2-ABE1-546F471FB5B0}" type="presParOf" srcId="{5A507014-771E-437A-9794-91DD79294D57}" destId="{ECEECF9C-DC92-4E3D-AB80-A1C58FFD75B4}" srcOrd="1" destOrd="0" presId="urn:microsoft.com/office/officeart/2017/3/layout/DropPinTimeline"/>
    <dgm:cxn modelId="{9755284F-E744-4FE7-BC04-68E335BE8306}" type="presParOf" srcId="{42765F37-F739-447D-A5A1-C5DC1A840A3C}" destId="{4491F194-6D56-494E-A42F-F4310159FB5A}" srcOrd="2" destOrd="0" presId="urn:microsoft.com/office/officeart/2017/3/layout/DropPinTimeline"/>
    <dgm:cxn modelId="{17892C7B-959D-4826-B389-AF3CDF80C451}" type="presParOf" srcId="{42765F37-F739-447D-A5A1-C5DC1A840A3C}" destId="{D95A76D5-9604-4E03-AF65-B82363DFB83F}" srcOrd="3" destOrd="0" presId="urn:microsoft.com/office/officeart/2017/3/layout/DropPinTimeline"/>
    <dgm:cxn modelId="{627E6AC6-724D-448D-BD52-E0A5EE0DE4AC}" type="presParOf" srcId="{42765F37-F739-447D-A5A1-C5DC1A840A3C}" destId="{BE0C0658-CF8A-4263-BF6A-4A2E13095133}" srcOrd="4" destOrd="0" presId="urn:microsoft.com/office/officeart/2017/3/layout/DropPinTimeline"/>
    <dgm:cxn modelId="{D0CA8201-3693-400E-9350-AD287F8CAF17}" type="presParOf" srcId="{42765F37-F739-447D-A5A1-C5DC1A840A3C}" destId="{D682E95E-07E3-4080-95C6-AFA85D66C9E1}" srcOrd="5" destOrd="0" presId="urn:microsoft.com/office/officeart/2017/3/layout/DropPinTimeline"/>
    <dgm:cxn modelId="{82302DC2-0D67-496E-9076-EF2912490D52}" type="presParOf" srcId="{C8C55D7D-EC94-4EEF-9436-248FF6B185CC}" destId="{8B3562BF-C280-45A5-97E5-EAFA7CC1893E}" srcOrd="7" destOrd="0" presId="urn:microsoft.com/office/officeart/2017/3/layout/DropPinTimeline"/>
    <dgm:cxn modelId="{548F611B-2583-434E-A418-C060ADF0EC39}" type="presParOf" srcId="{C8C55D7D-EC94-4EEF-9436-248FF6B185CC}" destId="{362380E0-95B6-4344-8C40-E197B97C2083}" srcOrd="8" destOrd="0" presId="urn:microsoft.com/office/officeart/2017/3/layout/DropPinTimeline"/>
    <dgm:cxn modelId="{13C070FF-2129-4286-92BF-5D040B7F9C9C}" type="presParOf" srcId="{362380E0-95B6-4344-8C40-E197B97C2083}" destId="{3CA2582B-61ED-4987-BA73-A8EFDBE15C6D}" srcOrd="0" destOrd="0" presId="urn:microsoft.com/office/officeart/2017/3/layout/DropPinTimeline"/>
    <dgm:cxn modelId="{A0577C38-49EF-429D-8D23-5DEC57F56C7D}" type="presParOf" srcId="{362380E0-95B6-4344-8C40-E197B97C2083}" destId="{27CC0493-1CF7-416A-975B-4CE601111E7C}" srcOrd="1" destOrd="0" presId="urn:microsoft.com/office/officeart/2017/3/layout/DropPinTimeline"/>
    <dgm:cxn modelId="{D3EB63A7-0395-4C1A-9384-2E46A6DFBB5E}" type="presParOf" srcId="{27CC0493-1CF7-416A-975B-4CE601111E7C}" destId="{06D4513B-34F7-4D39-A17B-3B7BB3A4D8FD}" srcOrd="0" destOrd="0" presId="urn:microsoft.com/office/officeart/2017/3/layout/DropPinTimeline"/>
    <dgm:cxn modelId="{4C026834-4AB7-4D32-A32E-EB346D0E6220}" type="presParOf" srcId="{27CC0493-1CF7-416A-975B-4CE601111E7C}" destId="{F427A480-2A56-4CAF-AE31-32C33E748105}" srcOrd="1" destOrd="0" presId="urn:microsoft.com/office/officeart/2017/3/layout/DropPinTimeline"/>
    <dgm:cxn modelId="{BEC5F573-06D0-49FB-9E7F-A9994DCEF845}" type="presParOf" srcId="{362380E0-95B6-4344-8C40-E197B97C2083}" destId="{CF6521AD-C327-42DC-ACDB-1882588A013F}" srcOrd="2" destOrd="0" presId="urn:microsoft.com/office/officeart/2017/3/layout/DropPinTimeline"/>
    <dgm:cxn modelId="{A7017A22-D229-4E96-A6AB-A430D618BA39}" type="presParOf" srcId="{362380E0-95B6-4344-8C40-E197B97C2083}" destId="{C87B07D3-18B5-4D17-9835-E078742F1B6C}" srcOrd="3" destOrd="0" presId="urn:microsoft.com/office/officeart/2017/3/layout/DropPinTimeline"/>
    <dgm:cxn modelId="{B706D7BB-E077-40EF-AFC4-8034F347481B}" type="presParOf" srcId="{362380E0-95B6-4344-8C40-E197B97C2083}" destId="{72A5EB68-0932-40F4-A256-46EFDA66A4F8}" srcOrd="4" destOrd="0" presId="urn:microsoft.com/office/officeart/2017/3/layout/DropPinTimeline"/>
    <dgm:cxn modelId="{7B4D0FA6-412A-408E-969B-89049963B0F1}" type="presParOf" srcId="{362380E0-95B6-4344-8C40-E197B97C2083}" destId="{1E03B520-6E64-43DC-BC2B-6948879416D1}" srcOrd="5" destOrd="0" presId="urn:microsoft.com/office/officeart/2017/3/layout/DropPinTimeline"/>
    <dgm:cxn modelId="{4B909F70-31A5-4DF8-A329-CA555B80C85B}" type="presParOf" srcId="{C8C55D7D-EC94-4EEF-9436-248FF6B185CC}" destId="{0B32903C-5B44-460E-8A45-4B952FDB263C}" srcOrd="9" destOrd="0" presId="urn:microsoft.com/office/officeart/2017/3/layout/DropPinTimeline"/>
    <dgm:cxn modelId="{9CBC3FA2-2C4A-473D-91D7-73EC0BFFE6C5}" type="presParOf" srcId="{C8C55D7D-EC94-4EEF-9436-248FF6B185CC}" destId="{577E74DE-A1FF-416E-9118-F6800F125FC1}" srcOrd="10" destOrd="0" presId="urn:microsoft.com/office/officeart/2017/3/layout/DropPinTimeline"/>
    <dgm:cxn modelId="{47ED9915-A93E-4583-8B3A-44DA44F2CF8D}" type="presParOf" srcId="{577E74DE-A1FF-416E-9118-F6800F125FC1}" destId="{B432C419-70DA-4246-8821-E338CB6FF4AA}" srcOrd="0" destOrd="0" presId="urn:microsoft.com/office/officeart/2017/3/layout/DropPinTimeline"/>
    <dgm:cxn modelId="{2D906115-5A44-4986-A255-94589FE1501B}" type="presParOf" srcId="{577E74DE-A1FF-416E-9118-F6800F125FC1}" destId="{002865B7-64D6-4631-81C1-56294A63D51F}" srcOrd="1" destOrd="0" presId="urn:microsoft.com/office/officeart/2017/3/layout/DropPinTimeline"/>
    <dgm:cxn modelId="{B1C4193F-435C-4F2E-8FF2-23D6CEDE6FBB}" type="presParOf" srcId="{002865B7-64D6-4631-81C1-56294A63D51F}" destId="{7C7BAECA-E7A9-4688-B991-8CBAF06893E0}" srcOrd="0" destOrd="0" presId="urn:microsoft.com/office/officeart/2017/3/layout/DropPinTimeline"/>
    <dgm:cxn modelId="{E1BB1560-0942-4F33-AE28-A067A06B8034}" type="presParOf" srcId="{002865B7-64D6-4631-81C1-56294A63D51F}" destId="{015DA9C2-6D57-4D74-96AE-ABEC768E6EAF}" srcOrd="1" destOrd="0" presId="urn:microsoft.com/office/officeart/2017/3/layout/DropPinTimeline"/>
    <dgm:cxn modelId="{C6CC6EB3-1826-46B4-AEC7-B84287597229}" type="presParOf" srcId="{577E74DE-A1FF-416E-9118-F6800F125FC1}" destId="{2F877005-27DB-4165-94C4-556000DCA6F1}" srcOrd="2" destOrd="0" presId="urn:microsoft.com/office/officeart/2017/3/layout/DropPinTimeline"/>
    <dgm:cxn modelId="{A0BA253B-EA03-4E0D-89A5-65DC31CDCF22}" type="presParOf" srcId="{577E74DE-A1FF-416E-9118-F6800F125FC1}" destId="{E5CE7E63-A4A8-4924-84DB-DAECE12F4CE3}" srcOrd="3" destOrd="0" presId="urn:microsoft.com/office/officeart/2017/3/layout/DropPinTimeline"/>
    <dgm:cxn modelId="{E635C850-2BA7-4CBE-8721-FD5F4513BFA3}" type="presParOf" srcId="{577E74DE-A1FF-416E-9118-F6800F125FC1}" destId="{7B23D316-CA33-45B9-8479-FD31E9DD9075}" srcOrd="4" destOrd="0" presId="urn:microsoft.com/office/officeart/2017/3/layout/DropPinTimeline"/>
    <dgm:cxn modelId="{43475B97-B901-423B-99F6-2E2FFB2E3600}" type="presParOf" srcId="{577E74DE-A1FF-416E-9118-F6800F125FC1}" destId="{0AE14C28-B394-43DB-AB04-C4491D363C05}" srcOrd="5" destOrd="0" presId="urn:microsoft.com/office/officeart/2017/3/layout/DropPinTimeline"/>
    <dgm:cxn modelId="{F2DD1BB8-C014-4B34-9361-08ECCC477BFC}" type="presParOf" srcId="{C8C55D7D-EC94-4EEF-9436-248FF6B185CC}" destId="{94BBACD6-0A75-44C8-AE06-038F845A68D6}" srcOrd="11" destOrd="0" presId="urn:microsoft.com/office/officeart/2017/3/layout/DropPinTimeline"/>
    <dgm:cxn modelId="{1CFFAC2D-2666-477B-92A4-4E788948F86D}" type="presParOf" srcId="{C8C55D7D-EC94-4EEF-9436-248FF6B185CC}" destId="{7AC40D33-A047-41D5-B787-8F7854AB3CDE}" srcOrd="12" destOrd="0" presId="urn:microsoft.com/office/officeart/2017/3/layout/DropPinTimeline"/>
    <dgm:cxn modelId="{0A3714C2-54E4-41F6-A63D-23372E35C767}" type="presParOf" srcId="{7AC40D33-A047-41D5-B787-8F7854AB3CDE}" destId="{C533E828-C222-422E-A3A0-41A33A3C31CE}" srcOrd="0" destOrd="0" presId="urn:microsoft.com/office/officeart/2017/3/layout/DropPinTimeline"/>
    <dgm:cxn modelId="{F5C3F7F9-9901-45C7-A42E-2D994EE24C43}" type="presParOf" srcId="{7AC40D33-A047-41D5-B787-8F7854AB3CDE}" destId="{FA74407F-6849-4ADC-942A-E8DC51DAA3DA}" srcOrd="1" destOrd="0" presId="urn:microsoft.com/office/officeart/2017/3/layout/DropPinTimeline"/>
    <dgm:cxn modelId="{D9BE7BF3-90AC-4DFA-806B-738A0D151605}" type="presParOf" srcId="{FA74407F-6849-4ADC-942A-E8DC51DAA3DA}" destId="{E7D316D8-51B9-4DA4-897A-259CB33126C5}" srcOrd="0" destOrd="0" presId="urn:microsoft.com/office/officeart/2017/3/layout/DropPinTimeline"/>
    <dgm:cxn modelId="{83A1CCC0-0E0C-44EE-A3D7-152DA65C2B5D}" type="presParOf" srcId="{FA74407F-6849-4ADC-942A-E8DC51DAA3DA}" destId="{3FB8275A-971E-4EC0-8E97-9A6CA8D2639E}" srcOrd="1" destOrd="0" presId="urn:microsoft.com/office/officeart/2017/3/layout/DropPinTimeline"/>
    <dgm:cxn modelId="{C6942F87-4C78-463D-B309-303692570092}" type="presParOf" srcId="{7AC40D33-A047-41D5-B787-8F7854AB3CDE}" destId="{7C0B9BA1-91DE-4411-AD51-2B84953CACBA}" srcOrd="2" destOrd="0" presId="urn:microsoft.com/office/officeart/2017/3/layout/DropPinTimeline"/>
    <dgm:cxn modelId="{A3CE0DF4-C7D5-4662-9882-41B68C988665}" type="presParOf" srcId="{7AC40D33-A047-41D5-B787-8F7854AB3CDE}" destId="{E6654420-AFDF-48A5-B880-55C70AEEB7C5}" srcOrd="3" destOrd="0" presId="urn:microsoft.com/office/officeart/2017/3/layout/DropPinTimeline"/>
    <dgm:cxn modelId="{3A2E0544-C79A-4CC0-91E2-54B88E22A4FB}" type="presParOf" srcId="{7AC40D33-A047-41D5-B787-8F7854AB3CDE}" destId="{98753C57-A295-45B5-B66A-EA949C722FCA}" srcOrd="4" destOrd="0" presId="urn:microsoft.com/office/officeart/2017/3/layout/DropPinTimeline"/>
    <dgm:cxn modelId="{23307C37-B4F1-4692-B951-EB62977662DC}" type="presParOf" srcId="{7AC40D33-A047-41D5-B787-8F7854AB3CDE}" destId="{AD8240F0-D582-4433-9166-E52EC8DECC61}" srcOrd="5" destOrd="0" presId="urn:microsoft.com/office/officeart/2017/3/layout/DropPinTimeline"/>
    <dgm:cxn modelId="{112E04E8-6B01-4A4B-8A55-A3D4C116A28A}" type="presParOf" srcId="{C8C55D7D-EC94-4EEF-9436-248FF6B185CC}" destId="{D5372CEE-F5BD-4894-BE21-74493021A609}" srcOrd="13" destOrd="0" presId="urn:microsoft.com/office/officeart/2017/3/layout/DropPinTimeline"/>
    <dgm:cxn modelId="{007CDD8C-0BA1-4190-B75B-2F86BD2B3DF1}" type="presParOf" srcId="{C8C55D7D-EC94-4EEF-9436-248FF6B185CC}" destId="{48E330BD-AFAF-4457-AF27-85443334F244}" srcOrd="14" destOrd="0" presId="urn:microsoft.com/office/officeart/2017/3/layout/DropPinTimeline"/>
    <dgm:cxn modelId="{BE43ECE3-A44B-4B9F-8AA1-E1557CC1B6A6}" type="presParOf" srcId="{48E330BD-AFAF-4457-AF27-85443334F244}" destId="{185E2F30-8186-4396-98D9-6D0413034990}" srcOrd="0" destOrd="0" presId="urn:microsoft.com/office/officeart/2017/3/layout/DropPinTimeline"/>
    <dgm:cxn modelId="{17F416F8-20F0-4804-BFCE-241F1DC6177F}" type="presParOf" srcId="{48E330BD-AFAF-4457-AF27-85443334F244}" destId="{DC55DC2E-D6E9-4067-948C-6D56835CDD4E}" srcOrd="1" destOrd="0" presId="urn:microsoft.com/office/officeart/2017/3/layout/DropPinTimeline"/>
    <dgm:cxn modelId="{85584EEB-70FC-48B6-BDE3-8CDEE376B57E}" type="presParOf" srcId="{DC55DC2E-D6E9-4067-948C-6D56835CDD4E}" destId="{D18B131C-D83B-4DB3-8AB7-364C579318E3}" srcOrd="0" destOrd="0" presId="urn:microsoft.com/office/officeart/2017/3/layout/DropPinTimeline"/>
    <dgm:cxn modelId="{C9FD0E9C-064A-4968-B1EC-EFE49BCA3A04}" type="presParOf" srcId="{DC55DC2E-D6E9-4067-948C-6D56835CDD4E}" destId="{3D8BE25D-FD62-4275-883A-1AF14AA5C5EF}" srcOrd="1" destOrd="0" presId="urn:microsoft.com/office/officeart/2017/3/layout/DropPinTimeline"/>
    <dgm:cxn modelId="{F0D2D6D7-77DB-4284-BDB1-2724119F37CC}" type="presParOf" srcId="{48E330BD-AFAF-4457-AF27-85443334F244}" destId="{5E10CAC2-3048-4A5E-BDBF-5733151F0323}" srcOrd="2" destOrd="0" presId="urn:microsoft.com/office/officeart/2017/3/layout/DropPinTimeline"/>
    <dgm:cxn modelId="{F502FB91-A14B-451A-88C7-88249B8DD91C}" type="presParOf" srcId="{48E330BD-AFAF-4457-AF27-85443334F244}" destId="{584A92C2-EECD-4F04-864E-154EFABA9247}" srcOrd="3" destOrd="0" presId="urn:microsoft.com/office/officeart/2017/3/layout/DropPinTimeline"/>
    <dgm:cxn modelId="{8335AAB5-4E35-4CE6-8867-53475A9CD863}" type="presParOf" srcId="{48E330BD-AFAF-4457-AF27-85443334F244}" destId="{F360C022-9822-480F-AF2C-0B6C2A6FAFEE}" srcOrd="4" destOrd="0" presId="urn:microsoft.com/office/officeart/2017/3/layout/DropPinTimeline"/>
    <dgm:cxn modelId="{2581012D-956B-46A6-8DB0-780506615EED}" type="presParOf" srcId="{48E330BD-AFAF-4457-AF27-85443334F244}" destId="{595DF0F3-AF5E-41FA-A850-D68BF2FC1B4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28D3-CD4A-4CB5-B4D0-3231AE57EF89}">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62A36D3-485C-4D6F-BE50-5497386C85CB}">
      <dsp:nvSpPr>
        <dsp:cNvPr id="0" name=""/>
        <dsp:cNvSpPr/>
      </dsp:nvSpPr>
      <dsp:spPr>
        <a:xfrm rot="8100000">
          <a:off x="67688"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4CF7A4E-1992-4C53-9548-9CBE9DB72AFE}">
      <dsp:nvSpPr>
        <dsp:cNvPr id="0" name=""/>
        <dsp:cNvSpPr/>
      </dsp:nvSpPr>
      <dsp:spPr>
        <a:xfrm>
          <a:off x="102432"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A0C735-B152-409D-BA2F-42F9E4C03982}">
      <dsp:nvSpPr>
        <dsp:cNvPr id="0" name=""/>
        <dsp:cNvSpPr/>
      </dsp:nvSpPr>
      <dsp:spPr>
        <a:xfrm>
          <a:off x="445203"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Call to Order</a:t>
          </a:r>
        </a:p>
      </dsp:txBody>
      <dsp:txXfrm>
        <a:off x="445203" y="887672"/>
        <a:ext cx="1900273" cy="1287996"/>
      </dsp:txXfrm>
    </dsp:sp>
    <dsp:sp modelId="{5C3900A0-D76E-4D01-8860-1C9A7A690E40}">
      <dsp:nvSpPr>
        <dsp:cNvPr id="0" name=""/>
        <dsp:cNvSpPr/>
      </dsp:nvSpPr>
      <dsp:spPr>
        <a:xfrm>
          <a:off x="445203"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19:00</a:t>
          </a:r>
        </a:p>
      </dsp:txBody>
      <dsp:txXfrm>
        <a:off x="445203" y="435133"/>
        <a:ext cx="1900273" cy="452539"/>
      </dsp:txXfrm>
    </dsp:sp>
    <dsp:sp modelId="{10606F60-A727-48DA-9A02-8DFE5D8E999D}">
      <dsp:nvSpPr>
        <dsp:cNvPr id="0" name=""/>
        <dsp:cNvSpPr/>
      </dsp:nvSpPr>
      <dsp:spPr>
        <a:xfrm>
          <a:off x="224060"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598A1DE-DEA3-437A-A818-18C2EC91D9A6}">
      <dsp:nvSpPr>
        <dsp:cNvPr id="0" name=""/>
        <dsp:cNvSpPr/>
      </dsp:nvSpPr>
      <dsp:spPr>
        <a:xfrm>
          <a:off x="18938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3FDD65-1F15-4889-8EB1-8FC7346E273B}">
      <dsp:nvSpPr>
        <dsp:cNvPr id="0" name=""/>
        <dsp:cNvSpPr/>
      </dsp:nvSpPr>
      <dsp:spPr>
        <a:xfrm rot="18900000">
          <a:off x="1234432"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12B284-28C9-4A0C-B219-AE36654F7188}">
      <dsp:nvSpPr>
        <dsp:cNvPr id="0" name=""/>
        <dsp:cNvSpPr/>
      </dsp:nvSpPr>
      <dsp:spPr>
        <a:xfrm>
          <a:off x="1269175"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E7722B-84E0-4DE0-A5D5-2D92534120F4}">
      <dsp:nvSpPr>
        <dsp:cNvPr id="0" name=""/>
        <dsp:cNvSpPr/>
      </dsp:nvSpPr>
      <dsp:spPr>
        <a:xfrm>
          <a:off x="1611947"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Invocation / Anthem</a:t>
          </a:r>
        </a:p>
      </dsp:txBody>
      <dsp:txXfrm>
        <a:off x="1611947" y="2175669"/>
        <a:ext cx="1900273" cy="1287996"/>
      </dsp:txXfrm>
    </dsp:sp>
    <dsp:sp modelId="{E1993153-17D8-4E7A-BF87-FEDF7C86D4C2}">
      <dsp:nvSpPr>
        <dsp:cNvPr id="0" name=""/>
        <dsp:cNvSpPr/>
      </dsp:nvSpPr>
      <dsp:spPr>
        <a:xfrm>
          <a:off x="1611947"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19:05</a:t>
          </a:r>
        </a:p>
      </dsp:txBody>
      <dsp:txXfrm>
        <a:off x="1611947" y="3463665"/>
        <a:ext cx="1900273" cy="452539"/>
      </dsp:txXfrm>
    </dsp:sp>
    <dsp:sp modelId="{0FDBE39A-D97B-4316-94F5-C0A9490196FB}">
      <dsp:nvSpPr>
        <dsp:cNvPr id="0" name=""/>
        <dsp:cNvSpPr/>
      </dsp:nvSpPr>
      <dsp:spPr>
        <a:xfrm>
          <a:off x="1390804"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0F014BF-9378-4929-8F49-934626FE2259}">
      <dsp:nvSpPr>
        <dsp:cNvPr id="0" name=""/>
        <dsp:cNvSpPr/>
      </dsp:nvSpPr>
      <dsp:spPr>
        <a:xfrm>
          <a:off x="1356124"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BAF77FB-DB9A-459B-BF6A-9811F03DE17B}">
      <dsp:nvSpPr>
        <dsp:cNvPr id="0" name=""/>
        <dsp:cNvSpPr/>
      </dsp:nvSpPr>
      <dsp:spPr>
        <a:xfrm rot="8100000">
          <a:off x="2401176"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6F0DEB-D041-4C22-A36A-43A7CF3B104D}">
      <dsp:nvSpPr>
        <dsp:cNvPr id="0" name=""/>
        <dsp:cNvSpPr/>
      </dsp:nvSpPr>
      <dsp:spPr>
        <a:xfrm>
          <a:off x="2435919"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33FA1B-D89F-4453-8304-9B34E600A78F}">
      <dsp:nvSpPr>
        <dsp:cNvPr id="0" name=""/>
        <dsp:cNvSpPr/>
      </dsp:nvSpPr>
      <dsp:spPr>
        <a:xfrm>
          <a:off x="2778690"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Welcome Remarks</a:t>
          </a:r>
        </a:p>
      </dsp:txBody>
      <dsp:txXfrm>
        <a:off x="2778690" y="887672"/>
        <a:ext cx="1900273" cy="1287996"/>
      </dsp:txXfrm>
    </dsp:sp>
    <dsp:sp modelId="{D48AFFB3-CEEA-45FE-ABEE-C64C25FC8CE6}">
      <dsp:nvSpPr>
        <dsp:cNvPr id="0" name=""/>
        <dsp:cNvSpPr/>
      </dsp:nvSpPr>
      <dsp:spPr>
        <a:xfrm>
          <a:off x="2778690"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19:10</a:t>
          </a:r>
        </a:p>
      </dsp:txBody>
      <dsp:txXfrm>
        <a:off x="2778690" y="435133"/>
        <a:ext cx="1900273" cy="452539"/>
      </dsp:txXfrm>
    </dsp:sp>
    <dsp:sp modelId="{945CAEB9-C1B7-4974-8842-B94275B62ADF}">
      <dsp:nvSpPr>
        <dsp:cNvPr id="0" name=""/>
        <dsp:cNvSpPr/>
      </dsp:nvSpPr>
      <dsp:spPr>
        <a:xfrm>
          <a:off x="2557547"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08EA4EC-B71C-4481-A29F-3BC782AEDECE}">
      <dsp:nvSpPr>
        <dsp:cNvPr id="0" name=""/>
        <dsp:cNvSpPr/>
      </dsp:nvSpPr>
      <dsp:spPr>
        <a:xfrm>
          <a:off x="2522868"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A9032D-49A2-4A35-B77E-DAC027CA1882}">
      <dsp:nvSpPr>
        <dsp:cNvPr id="0" name=""/>
        <dsp:cNvSpPr/>
      </dsp:nvSpPr>
      <dsp:spPr>
        <a:xfrm rot="18900000">
          <a:off x="3567919"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CEECF9C-DC92-4E3D-AB80-A1C58FFD75B4}">
      <dsp:nvSpPr>
        <dsp:cNvPr id="0" name=""/>
        <dsp:cNvSpPr/>
      </dsp:nvSpPr>
      <dsp:spPr>
        <a:xfrm>
          <a:off x="3602662"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91F194-6D56-494E-A42F-F4310159FB5A}">
      <dsp:nvSpPr>
        <dsp:cNvPr id="0" name=""/>
        <dsp:cNvSpPr/>
      </dsp:nvSpPr>
      <dsp:spPr>
        <a:xfrm>
          <a:off x="3945434"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Club Officers Reporting</a:t>
          </a:r>
          <a:endParaRPr lang="en-US" sz="1500" kern="1200" dirty="0"/>
        </a:p>
        <a:p>
          <a:pPr marL="114300" lvl="1" indent="-114300" algn="l" defTabSz="533400">
            <a:lnSpc>
              <a:spcPct val="90000"/>
            </a:lnSpc>
            <a:spcBef>
              <a:spcPct val="0"/>
            </a:spcBef>
            <a:spcAft>
              <a:spcPct val="15000"/>
            </a:spcAft>
            <a:buChar char="•"/>
          </a:pPr>
          <a:r>
            <a:rPr lang="en-US" sz="1200" kern="1200"/>
            <a:t>President’s Corner</a:t>
          </a:r>
          <a:endParaRPr lang="en-US" sz="1200" kern="1200" dirty="0"/>
        </a:p>
        <a:p>
          <a:pPr marL="114300" lvl="1" indent="-114300" algn="l" defTabSz="533400">
            <a:lnSpc>
              <a:spcPct val="90000"/>
            </a:lnSpc>
            <a:spcBef>
              <a:spcPct val="0"/>
            </a:spcBef>
            <a:spcAft>
              <a:spcPct val="15000"/>
            </a:spcAft>
            <a:buChar char="•"/>
          </a:pPr>
          <a:r>
            <a:rPr lang="en-US" sz="1200" kern="1200"/>
            <a:t>Secretary’s Notes</a:t>
          </a:r>
          <a:endParaRPr lang="en-US" sz="1200" kern="1200" dirty="0"/>
        </a:p>
        <a:p>
          <a:pPr marL="114300" lvl="1" indent="-114300" algn="l" defTabSz="533400">
            <a:lnSpc>
              <a:spcPct val="90000"/>
            </a:lnSpc>
            <a:spcBef>
              <a:spcPct val="0"/>
            </a:spcBef>
            <a:spcAft>
              <a:spcPct val="15000"/>
            </a:spcAft>
            <a:buChar char="•"/>
          </a:pPr>
          <a:r>
            <a:rPr lang="en-US" sz="1200" kern="1200"/>
            <a:t>Treasurer’s Time</a:t>
          </a:r>
          <a:endParaRPr lang="en-US" sz="1200" kern="1200" dirty="0"/>
        </a:p>
        <a:p>
          <a:pPr marL="114300" lvl="1" indent="-114300" algn="l" defTabSz="533400">
            <a:lnSpc>
              <a:spcPct val="90000"/>
            </a:lnSpc>
            <a:spcBef>
              <a:spcPct val="0"/>
            </a:spcBef>
            <a:spcAft>
              <a:spcPct val="15000"/>
            </a:spcAft>
            <a:buChar char="•"/>
          </a:pPr>
          <a:r>
            <a:rPr lang="en-US" sz="1200" kern="1200" dirty="0"/>
            <a:t>Club Admin’s Segment</a:t>
          </a:r>
        </a:p>
      </dsp:txBody>
      <dsp:txXfrm>
        <a:off x="3945434" y="2175669"/>
        <a:ext cx="1900273" cy="1287996"/>
      </dsp:txXfrm>
    </dsp:sp>
    <dsp:sp modelId="{D95A76D5-9604-4E03-AF65-B82363DFB83F}">
      <dsp:nvSpPr>
        <dsp:cNvPr id="0" name=""/>
        <dsp:cNvSpPr/>
      </dsp:nvSpPr>
      <dsp:spPr>
        <a:xfrm>
          <a:off x="3945434"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19:15</a:t>
          </a:r>
        </a:p>
      </dsp:txBody>
      <dsp:txXfrm>
        <a:off x="3945434" y="3463665"/>
        <a:ext cx="1900273" cy="452539"/>
      </dsp:txXfrm>
    </dsp:sp>
    <dsp:sp modelId="{BE0C0658-CF8A-4263-BF6A-4A2E13095133}">
      <dsp:nvSpPr>
        <dsp:cNvPr id="0" name=""/>
        <dsp:cNvSpPr/>
      </dsp:nvSpPr>
      <dsp:spPr>
        <a:xfrm>
          <a:off x="372429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FC89C5-3938-4D30-BFAE-F17E2C240D19}">
      <dsp:nvSpPr>
        <dsp:cNvPr id="0" name=""/>
        <dsp:cNvSpPr/>
      </dsp:nvSpPr>
      <dsp:spPr>
        <a:xfrm>
          <a:off x="3689611"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4513B-34F7-4D39-A17B-3B7BB3A4D8FD}">
      <dsp:nvSpPr>
        <dsp:cNvPr id="0" name=""/>
        <dsp:cNvSpPr/>
      </dsp:nvSpPr>
      <dsp:spPr>
        <a:xfrm rot="8100000">
          <a:off x="4734663"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27A480-2A56-4CAF-AE31-32C33E748105}">
      <dsp:nvSpPr>
        <dsp:cNvPr id="0" name=""/>
        <dsp:cNvSpPr/>
      </dsp:nvSpPr>
      <dsp:spPr>
        <a:xfrm>
          <a:off x="4769406"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6521AD-C327-42DC-ACDB-1882588A013F}">
      <dsp:nvSpPr>
        <dsp:cNvPr id="0" name=""/>
        <dsp:cNvSpPr/>
      </dsp:nvSpPr>
      <dsp:spPr>
        <a:xfrm>
          <a:off x="5112178"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Guest Speaker: Krizanne Ty</a:t>
          </a:r>
        </a:p>
        <a:p>
          <a:pPr marL="0" lvl="0" indent="0" algn="l" defTabSz="666750">
            <a:lnSpc>
              <a:spcPct val="90000"/>
            </a:lnSpc>
            <a:spcBef>
              <a:spcPct val="0"/>
            </a:spcBef>
            <a:spcAft>
              <a:spcPct val="35000"/>
            </a:spcAft>
            <a:buNone/>
          </a:pPr>
          <a:endParaRPr lang="en-US" sz="1500" kern="1200" dirty="0"/>
        </a:p>
        <a:p>
          <a:pPr marL="0" lvl="0" indent="0" algn="l" defTabSz="666750">
            <a:lnSpc>
              <a:spcPct val="90000"/>
            </a:lnSpc>
            <a:spcBef>
              <a:spcPct val="0"/>
            </a:spcBef>
            <a:spcAft>
              <a:spcPct val="35000"/>
            </a:spcAft>
            <a:buNone/>
          </a:pPr>
          <a:r>
            <a:rPr lang="en-US" sz="1500" kern="1200" dirty="0"/>
            <a:t>Q &amp; A</a:t>
          </a:r>
        </a:p>
      </dsp:txBody>
      <dsp:txXfrm>
        <a:off x="5112178" y="887672"/>
        <a:ext cx="1900273" cy="1287996"/>
      </dsp:txXfrm>
    </dsp:sp>
    <dsp:sp modelId="{C87B07D3-18B5-4D17-9835-E078742F1B6C}">
      <dsp:nvSpPr>
        <dsp:cNvPr id="0" name=""/>
        <dsp:cNvSpPr/>
      </dsp:nvSpPr>
      <dsp:spPr>
        <a:xfrm>
          <a:off x="5112178"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19:35</a:t>
          </a:r>
        </a:p>
      </dsp:txBody>
      <dsp:txXfrm>
        <a:off x="5112178" y="435133"/>
        <a:ext cx="1900273" cy="452539"/>
      </dsp:txXfrm>
    </dsp:sp>
    <dsp:sp modelId="{72A5EB68-0932-40F4-A256-46EFDA66A4F8}">
      <dsp:nvSpPr>
        <dsp:cNvPr id="0" name=""/>
        <dsp:cNvSpPr/>
      </dsp:nvSpPr>
      <dsp:spPr>
        <a:xfrm>
          <a:off x="4891034"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A2582B-61ED-4987-BA73-A8EFDBE15C6D}">
      <dsp:nvSpPr>
        <dsp:cNvPr id="0" name=""/>
        <dsp:cNvSpPr/>
      </dsp:nvSpPr>
      <dsp:spPr>
        <a:xfrm>
          <a:off x="4856355"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C7BAECA-E7A9-4688-B991-8CBAF06893E0}">
      <dsp:nvSpPr>
        <dsp:cNvPr id="0" name=""/>
        <dsp:cNvSpPr/>
      </dsp:nvSpPr>
      <dsp:spPr>
        <a:xfrm rot="18900000">
          <a:off x="5901406"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5DA9C2-6D57-4D74-96AE-ABEC768E6EAF}">
      <dsp:nvSpPr>
        <dsp:cNvPr id="0" name=""/>
        <dsp:cNvSpPr/>
      </dsp:nvSpPr>
      <dsp:spPr>
        <a:xfrm>
          <a:off x="5936149"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877005-27DB-4165-94C4-556000DCA6F1}">
      <dsp:nvSpPr>
        <dsp:cNvPr id="0" name=""/>
        <dsp:cNvSpPr/>
      </dsp:nvSpPr>
      <dsp:spPr>
        <a:xfrm>
          <a:off x="6278921"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Membership Dialogue</a:t>
          </a:r>
        </a:p>
      </dsp:txBody>
      <dsp:txXfrm>
        <a:off x="6278921" y="2175669"/>
        <a:ext cx="1900273" cy="1287996"/>
      </dsp:txXfrm>
    </dsp:sp>
    <dsp:sp modelId="{E5CE7E63-A4A8-4924-84DB-DAECE12F4CE3}">
      <dsp:nvSpPr>
        <dsp:cNvPr id="0" name=""/>
        <dsp:cNvSpPr/>
      </dsp:nvSpPr>
      <dsp:spPr>
        <a:xfrm>
          <a:off x="6278921"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20:15</a:t>
          </a:r>
        </a:p>
      </dsp:txBody>
      <dsp:txXfrm>
        <a:off x="6278921" y="3463665"/>
        <a:ext cx="1900273" cy="452539"/>
      </dsp:txXfrm>
    </dsp:sp>
    <dsp:sp modelId="{7B23D316-CA33-45B9-8479-FD31E9DD9075}">
      <dsp:nvSpPr>
        <dsp:cNvPr id="0" name=""/>
        <dsp:cNvSpPr/>
      </dsp:nvSpPr>
      <dsp:spPr>
        <a:xfrm>
          <a:off x="6057778"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432C419-70DA-4246-8821-E338CB6FF4AA}">
      <dsp:nvSpPr>
        <dsp:cNvPr id="0" name=""/>
        <dsp:cNvSpPr/>
      </dsp:nvSpPr>
      <dsp:spPr>
        <a:xfrm>
          <a:off x="6023099"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316D8-51B9-4DA4-897A-259CB33126C5}">
      <dsp:nvSpPr>
        <dsp:cNvPr id="0" name=""/>
        <dsp:cNvSpPr/>
      </dsp:nvSpPr>
      <dsp:spPr>
        <a:xfrm rot="8100000">
          <a:off x="7068150" y="505031"/>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B8275A-971E-4EC0-8E97-9A6CA8D2639E}">
      <dsp:nvSpPr>
        <dsp:cNvPr id="0" name=""/>
        <dsp:cNvSpPr/>
      </dsp:nvSpPr>
      <dsp:spPr>
        <a:xfrm>
          <a:off x="7102893" y="539774"/>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0B9BA1-91DE-4411-AD51-2B84953CACBA}">
      <dsp:nvSpPr>
        <dsp:cNvPr id="0" name=""/>
        <dsp:cNvSpPr/>
      </dsp:nvSpPr>
      <dsp:spPr>
        <a:xfrm>
          <a:off x="7445665" y="887672"/>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Announcements</a:t>
          </a:r>
        </a:p>
        <a:p>
          <a:pPr marL="0" lvl="0" indent="0" algn="l" defTabSz="666750">
            <a:lnSpc>
              <a:spcPct val="90000"/>
            </a:lnSpc>
            <a:spcBef>
              <a:spcPct val="0"/>
            </a:spcBef>
            <a:spcAft>
              <a:spcPct val="35000"/>
            </a:spcAft>
            <a:buNone/>
          </a:pPr>
          <a:r>
            <a:rPr lang="en-US" sz="1500" kern="1200" dirty="0"/>
            <a:t>Reminders</a:t>
          </a:r>
        </a:p>
        <a:p>
          <a:pPr marL="0" lvl="0" indent="0" algn="l" defTabSz="666750">
            <a:lnSpc>
              <a:spcPct val="90000"/>
            </a:lnSpc>
            <a:spcBef>
              <a:spcPct val="0"/>
            </a:spcBef>
            <a:spcAft>
              <a:spcPct val="35000"/>
            </a:spcAft>
            <a:buNone/>
          </a:pPr>
          <a:r>
            <a:rPr lang="en-US" sz="1500" kern="1200" dirty="0"/>
            <a:t>Updates</a:t>
          </a:r>
        </a:p>
      </dsp:txBody>
      <dsp:txXfrm>
        <a:off x="7445665" y="887672"/>
        <a:ext cx="1900273" cy="1287996"/>
      </dsp:txXfrm>
    </dsp:sp>
    <dsp:sp modelId="{E6654420-AFDF-48A5-B880-55C70AEEB7C5}">
      <dsp:nvSpPr>
        <dsp:cNvPr id="0" name=""/>
        <dsp:cNvSpPr/>
      </dsp:nvSpPr>
      <dsp:spPr>
        <a:xfrm>
          <a:off x="7445665" y="435133"/>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20:25</a:t>
          </a:r>
        </a:p>
      </dsp:txBody>
      <dsp:txXfrm>
        <a:off x="7445665" y="435133"/>
        <a:ext cx="1900273" cy="452539"/>
      </dsp:txXfrm>
    </dsp:sp>
    <dsp:sp modelId="{98753C57-A295-45B5-B66A-EA949C722FCA}">
      <dsp:nvSpPr>
        <dsp:cNvPr id="0" name=""/>
        <dsp:cNvSpPr/>
      </dsp:nvSpPr>
      <dsp:spPr>
        <a:xfrm>
          <a:off x="7224521" y="887672"/>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533E828-C222-422E-A3A0-41A33A3C31CE}">
      <dsp:nvSpPr>
        <dsp:cNvPr id="0" name=""/>
        <dsp:cNvSpPr/>
      </dsp:nvSpPr>
      <dsp:spPr>
        <a:xfrm>
          <a:off x="7189842"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8B131C-D83B-4DB3-8AB7-364C579318E3}">
      <dsp:nvSpPr>
        <dsp:cNvPr id="0" name=""/>
        <dsp:cNvSpPr/>
      </dsp:nvSpPr>
      <dsp:spPr>
        <a:xfrm rot="18900000">
          <a:off x="8234893" y="3533562"/>
          <a:ext cx="312743" cy="312743"/>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8BE25D-FD62-4275-883A-1AF14AA5C5EF}">
      <dsp:nvSpPr>
        <dsp:cNvPr id="0" name=""/>
        <dsp:cNvSpPr/>
      </dsp:nvSpPr>
      <dsp:spPr>
        <a:xfrm>
          <a:off x="8269636" y="3568305"/>
          <a:ext cx="243257" cy="24325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CAC2-3048-4A5E-BDBF-5733151F0323}">
      <dsp:nvSpPr>
        <dsp:cNvPr id="0" name=""/>
        <dsp:cNvSpPr/>
      </dsp:nvSpPr>
      <dsp:spPr>
        <a:xfrm>
          <a:off x="8612408" y="2175669"/>
          <a:ext cx="1900273"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Adjournment</a:t>
          </a:r>
        </a:p>
      </dsp:txBody>
      <dsp:txXfrm>
        <a:off x="8612408" y="2175669"/>
        <a:ext cx="1900273" cy="1287996"/>
      </dsp:txXfrm>
    </dsp:sp>
    <dsp:sp modelId="{584A92C2-EECD-4F04-864E-154EFABA9247}">
      <dsp:nvSpPr>
        <dsp:cNvPr id="0" name=""/>
        <dsp:cNvSpPr/>
      </dsp:nvSpPr>
      <dsp:spPr>
        <a:xfrm>
          <a:off x="8612408" y="3463665"/>
          <a:ext cx="1900273"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20:30</a:t>
          </a:r>
        </a:p>
      </dsp:txBody>
      <dsp:txXfrm>
        <a:off x="8612408" y="3463665"/>
        <a:ext cx="1900273" cy="452539"/>
      </dsp:txXfrm>
    </dsp:sp>
    <dsp:sp modelId="{F360C022-9822-480F-AF2C-0B6C2A6FAFEE}">
      <dsp:nvSpPr>
        <dsp:cNvPr id="0" name=""/>
        <dsp:cNvSpPr/>
      </dsp:nvSpPr>
      <dsp:spPr>
        <a:xfrm>
          <a:off x="8391265"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5E2F30-8186-4396-98D9-6D0413034990}">
      <dsp:nvSpPr>
        <dsp:cNvPr id="0" name=""/>
        <dsp:cNvSpPr/>
      </dsp:nvSpPr>
      <dsp:spPr>
        <a:xfrm>
          <a:off x="8356586" y="2134940"/>
          <a:ext cx="79611" cy="8145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055D7-1F08-4440-BDB3-7D8FD9BA1098}"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A9721-6E23-448C-8042-F9267DB09DF9}" type="slidenum">
              <a:rPr lang="en-US" smtClean="0"/>
              <a:t>‹#›</a:t>
            </a:fld>
            <a:endParaRPr lang="en-US"/>
          </a:p>
        </p:txBody>
      </p:sp>
    </p:spTree>
    <p:extLst>
      <p:ext uri="{BB962C8B-B14F-4D97-AF65-F5344CB8AC3E}">
        <p14:creationId xmlns:p14="http://schemas.microsoft.com/office/powerpoint/2010/main" val="55305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7</a:t>
            </a:fld>
            <a:endParaRPr lang="en-US"/>
          </a:p>
        </p:txBody>
      </p:sp>
    </p:spTree>
    <p:extLst>
      <p:ext uri="{BB962C8B-B14F-4D97-AF65-F5344CB8AC3E}">
        <p14:creationId xmlns:p14="http://schemas.microsoft.com/office/powerpoint/2010/main" val="3350880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8</a:t>
            </a:fld>
            <a:endParaRPr lang="en-US"/>
          </a:p>
        </p:txBody>
      </p:sp>
    </p:spTree>
    <p:extLst>
      <p:ext uri="{BB962C8B-B14F-4D97-AF65-F5344CB8AC3E}">
        <p14:creationId xmlns:p14="http://schemas.microsoft.com/office/powerpoint/2010/main" val="2946502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9</a:t>
            </a:fld>
            <a:endParaRPr lang="en-US"/>
          </a:p>
        </p:txBody>
      </p:sp>
    </p:spTree>
    <p:extLst>
      <p:ext uri="{BB962C8B-B14F-4D97-AF65-F5344CB8AC3E}">
        <p14:creationId xmlns:p14="http://schemas.microsoft.com/office/powerpoint/2010/main" val="160623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10</a:t>
            </a:fld>
            <a:endParaRPr lang="en-US"/>
          </a:p>
        </p:txBody>
      </p:sp>
    </p:spTree>
    <p:extLst>
      <p:ext uri="{BB962C8B-B14F-4D97-AF65-F5344CB8AC3E}">
        <p14:creationId xmlns:p14="http://schemas.microsoft.com/office/powerpoint/2010/main" val="2427178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11</a:t>
            </a:fld>
            <a:endParaRPr lang="en-US"/>
          </a:p>
        </p:txBody>
      </p:sp>
    </p:spTree>
    <p:extLst>
      <p:ext uri="{BB962C8B-B14F-4D97-AF65-F5344CB8AC3E}">
        <p14:creationId xmlns:p14="http://schemas.microsoft.com/office/powerpoint/2010/main" val="1490815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Initiatives:</a:t>
            </a:r>
          </a:p>
          <a:p>
            <a:endParaRPr lang="en-US" dirty="0"/>
          </a:p>
          <a:p>
            <a:r>
              <a:rPr lang="en-US" dirty="0"/>
              <a:t>1. This service project will be renamed as Wellness, Leadership and Mentoring </a:t>
            </a:r>
            <a:r>
              <a:rPr lang="en-US" dirty="0" err="1"/>
              <a:t>Forurms</a:t>
            </a:r>
            <a:endParaRPr lang="en-US" dirty="0"/>
          </a:p>
          <a:p>
            <a:r>
              <a:rPr lang="en-US" dirty="0"/>
              <a:t>	A. This will allow for more flexibility and in the types of initiatives and online delivery of the phases/modules</a:t>
            </a:r>
          </a:p>
          <a:p>
            <a:r>
              <a:rPr lang="en-US" dirty="0"/>
              <a:t>	B. This can shift to more online/virtual service delivery to participants</a:t>
            </a:r>
          </a:p>
          <a:p>
            <a:r>
              <a:rPr lang="en-US" dirty="0"/>
              <a:t>2. The starting point for this service project is to solicit from our members an inventory of backgrounds and knowledge surrounding wellness, leadership and mentoring.</a:t>
            </a:r>
          </a:p>
          <a:p>
            <a:r>
              <a:rPr lang="en-US" dirty="0"/>
              <a:t>	A. </a:t>
            </a:r>
            <a:r>
              <a:rPr lang="en-US" dirty="0" err="1"/>
              <a:t>Rtn</a:t>
            </a:r>
            <a:r>
              <a:rPr lang="en-US" dirty="0"/>
              <a:t> Donna will initiate a document to distribute through the membership base to identify areas of knowledge and expertise surrounding the service project so members can act as resource speakers and/or moderators in the planned forums.</a:t>
            </a:r>
          </a:p>
          <a:p>
            <a:r>
              <a:rPr lang="en-US" dirty="0"/>
              <a:t>	B. Members will submit their profiles in the distributed documents, and can identify key themes and strengths of the members in conducting the forum.</a:t>
            </a:r>
          </a:p>
          <a:p>
            <a:r>
              <a:rPr lang="en-US" dirty="0"/>
              <a:t>3. A good starting point is to carry out the service projects with our newly formed Rotaract Club, that mainly comprises of collegiate age members from </a:t>
            </a:r>
            <a:r>
              <a:rPr lang="en-US" dirty="0" err="1"/>
              <a:t>Enderun</a:t>
            </a:r>
            <a:r>
              <a:rPr lang="en-US" dirty="0"/>
              <a:t> Colleges.</a:t>
            </a:r>
          </a:p>
          <a:p>
            <a:r>
              <a:rPr lang="en-US" dirty="0"/>
              <a:t>	A. The service project committee for Wellness, Leadership and Mentoring will work with Rotaract to guide them in the strengthening and formation of their club.</a:t>
            </a:r>
          </a:p>
          <a:p>
            <a:r>
              <a:rPr lang="en-US" dirty="0"/>
              <a:t>	B. Identify needs of our Rotaract club in the areas of Wellness, Leadership and Mentoring</a:t>
            </a:r>
          </a:p>
          <a:p>
            <a:r>
              <a:rPr lang="en-US" dirty="0"/>
              <a:t>	C. Attend Rotaract Club meetings on a monthly basis to gather information from the members.</a:t>
            </a:r>
          </a:p>
          <a:p>
            <a:r>
              <a:rPr lang="en-US" dirty="0"/>
              <a:t>	D. Plan and schedule an online forum, in the form of a “coffee table chat” with the interested members of Rotaract.</a:t>
            </a:r>
          </a:p>
          <a:p>
            <a:r>
              <a:rPr lang="en-US" dirty="0"/>
              <a:t>4. Once the Online Forums have been defined and refined for the needs of the Rotaract members, the service project can possibly expand to other Rotaract Clubs in the district, or other demographics in the community that would like to participate in such online forums.</a:t>
            </a:r>
          </a:p>
        </p:txBody>
      </p:sp>
      <p:sp>
        <p:nvSpPr>
          <p:cNvPr id="4" name="Slide Number Placeholder 3"/>
          <p:cNvSpPr>
            <a:spLocks noGrp="1"/>
          </p:cNvSpPr>
          <p:nvPr>
            <p:ph type="sldNum" sz="quarter" idx="5"/>
          </p:nvPr>
        </p:nvSpPr>
        <p:spPr/>
        <p:txBody>
          <a:bodyPr/>
          <a:lstStyle/>
          <a:p>
            <a:fld id="{2B0A9721-6E23-448C-8042-F9267DB09DF9}" type="slidenum">
              <a:rPr lang="en-US" smtClean="0"/>
              <a:t>12</a:t>
            </a:fld>
            <a:endParaRPr lang="en-US"/>
          </a:p>
        </p:txBody>
      </p:sp>
    </p:spTree>
    <p:extLst>
      <p:ext uri="{BB962C8B-B14F-4D97-AF65-F5344CB8AC3E}">
        <p14:creationId xmlns:p14="http://schemas.microsoft.com/office/powerpoint/2010/main" val="441676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picture containing computer, clock&#10;&#10;Description automatically generated">
            <a:extLst>
              <a:ext uri="{FF2B5EF4-FFF2-40B4-BE49-F238E27FC236}">
                <a16:creationId xmlns:a16="http://schemas.microsoft.com/office/drawing/2014/main" id="{D632C9DF-E793-4F6C-8F66-01A9E16802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58876" y="281157"/>
            <a:ext cx="2467049" cy="2183229"/>
          </a:xfrm>
          <a:prstGeom prst="rect">
            <a:avLst/>
          </a:prstGeom>
        </p:spPr>
      </p:pic>
      <p:sp>
        <p:nvSpPr>
          <p:cNvPr id="2" name="Title 1">
            <a:extLst>
              <a:ext uri="{FF2B5EF4-FFF2-40B4-BE49-F238E27FC236}">
                <a16:creationId xmlns:a16="http://schemas.microsoft.com/office/drawing/2014/main" id="{80AB6D90-E720-4654-9700-BE04AD791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6F8AD-E162-4D39-94D1-F1851BFA34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35BDAF-3E35-4C07-B97C-3A252E81B26C}"/>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5" name="Footer Placeholder 4">
            <a:extLst>
              <a:ext uri="{FF2B5EF4-FFF2-40B4-BE49-F238E27FC236}">
                <a16:creationId xmlns:a16="http://schemas.microsoft.com/office/drawing/2014/main" id="{C2010753-A8C5-49AB-88AA-A53CE9EA0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0CD47-F303-481B-9F94-375F5967F713}"/>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34018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F1F2-D5C0-464B-8E14-8A8BF69B3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CEFEB-7054-4E10-80E6-A29CFC630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611EC-805F-4E01-B20C-B484E6B56058}"/>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5" name="Footer Placeholder 4">
            <a:extLst>
              <a:ext uri="{FF2B5EF4-FFF2-40B4-BE49-F238E27FC236}">
                <a16:creationId xmlns:a16="http://schemas.microsoft.com/office/drawing/2014/main" id="{952542B2-C07F-4885-AA55-30D9ED994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34749-5E5C-4DB8-AB65-AE214FE8272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76603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9939-E59D-4C4F-845E-C9179976EB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5EAC9-CEB3-42C5-A4D6-48C52258E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A54A0-EDC5-4D6D-B3A9-6FCC42E06D75}"/>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5" name="Footer Placeholder 4">
            <a:extLst>
              <a:ext uri="{FF2B5EF4-FFF2-40B4-BE49-F238E27FC236}">
                <a16:creationId xmlns:a16="http://schemas.microsoft.com/office/drawing/2014/main" id="{61795A4C-C2F2-4813-A678-14B318734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FA785-2230-49F7-BEC6-F57832EDFE6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5020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124F-E6CC-40D8-A134-E342280BB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942E4-3D2E-40EC-9BFF-73042D4914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B0AE7F-5080-4AA0-9AF7-0AF11B11E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8C2E5-120E-4583-A25C-1D144610ECA1}"/>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6" name="Footer Placeholder 5">
            <a:extLst>
              <a:ext uri="{FF2B5EF4-FFF2-40B4-BE49-F238E27FC236}">
                <a16:creationId xmlns:a16="http://schemas.microsoft.com/office/drawing/2014/main" id="{882D0B72-C901-423B-83D6-12C10D2AA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6BE47-B285-49ED-9F57-CE6F0653C87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67310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B61B-C3D3-4DF1-A8C9-9E4C1E5E7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14FA5-5733-4ADC-8270-E47CA739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9A665-E01A-420F-9F1E-A037A2A17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A9DC8F-C3DE-48B5-B933-DDA1529BF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EC4CA-43C8-4CCF-8BD7-B7FBBBD5C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063F7-2211-4FC1-90A5-46C2DBE80967}"/>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8" name="Footer Placeholder 7">
            <a:extLst>
              <a:ext uri="{FF2B5EF4-FFF2-40B4-BE49-F238E27FC236}">
                <a16:creationId xmlns:a16="http://schemas.microsoft.com/office/drawing/2014/main" id="{22F45E06-B67E-4F6C-BF2E-B160276B57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1DDCA-ABAA-4992-90E6-E57A9466FE04}"/>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5202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AA15-7DC0-49D5-9320-BE9D33901A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DA61B6-BD38-4918-B937-C9BC67169636}"/>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4" name="Footer Placeholder 3">
            <a:extLst>
              <a:ext uri="{FF2B5EF4-FFF2-40B4-BE49-F238E27FC236}">
                <a16:creationId xmlns:a16="http://schemas.microsoft.com/office/drawing/2014/main" id="{54CF59D8-3918-4197-9001-FDD3087DDC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11E5-7EEB-4E32-BDF5-FB08DEA022C5}"/>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421558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7A42B8-7A36-44EC-8734-D54A39AF2D11}"/>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3" name="Footer Placeholder 2">
            <a:extLst>
              <a:ext uri="{FF2B5EF4-FFF2-40B4-BE49-F238E27FC236}">
                <a16:creationId xmlns:a16="http://schemas.microsoft.com/office/drawing/2014/main" id="{B66597BE-0961-4B8A-BFC5-BD47D9DD48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C99412-9F4B-42D6-9BEC-1DD17ABBF479}"/>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296766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276-A8C8-4BD6-AF47-FE78D00F46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7D7431-B308-47D0-87A5-31E6A4D10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C5796-C046-4D2C-AD35-8F3DDD321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9664E-A76D-41A1-9B25-EC4C14081AEB}"/>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6" name="Footer Placeholder 5">
            <a:extLst>
              <a:ext uri="{FF2B5EF4-FFF2-40B4-BE49-F238E27FC236}">
                <a16:creationId xmlns:a16="http://schemas.microsoft.com/office/drawing/2014/main" id="{F1588C1E-E672-4EC2-A819-BE6561EDC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B1243-1094-4F95-BAA6-BF8A90BC3AC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9519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0BD4-F031-4ECA-BC8E-052A6396D3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138920-32F6-4504-B11D-46827FCB6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38AF9-927D-491D-AB82-CB4D0D876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ADCBD-5376-4F2A-BDBD-7F242AC2D652}"/>
              </a:ext>
            </a:extLst>
          </p:cNvPr>
          <p:cNvSpPr>
            <a:spLocks noGrp="1"/>
          </p:cNvSpPr>
          <p:nvPr>
            <p:ph type="dt" sz="half" idx="10"/>
          </p:nvPr>
        </p:nvSpPr>
        <p:spPr/>
        <p:txBody>
          <a:bodyPr/>
          <a:lstStyle/>
          <a:p>
            <a:fld id="{1590EA2D-A4B5-4AE6-AD3D-D0D672499C34}" type="datetimeFigureOut">
              <a:rPr lang="en-US" smtClean="0"/>
              <a:t>10/20/2020</a:t>
            </a:fld>
            <a:endParaRPr lang="en-US"/>
          </a:p>
        </p:txBody>
      </p:sp>
      <p:sp>
        <p:nvSpPr>
          <p:cNvPr id="6" name="Footer Placeholder 5">
            <a:extLst>
              <a:ext uri="{FF2B5EF4-FFF2-40B4-BE49-F238E27FC236}">
                <a16:creationId xmlns:a16="http://schemas.microsoft.com/office/drawing/2014/main" id="{FF3CD146-634B-4D0C-8028-35958ABF7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D1B747-CAB5-4B6B-8D07-75C572EDAB92}"/>
              </a:ext>
            </a:extLst>
          </p:cNvPr>
          <p:cNvSpPr>
            <a:spLocks noGrp="1"/>
          </p:cNvSpPr>
          <p:nvPr>
            <p:ph type="sldNum" sz="quarter" idx="12"/>
          </p:nvPr>
        </p:nvSpPr>
        <p:spPr/>
        <p:txBody>
          <a:bodyPr/>
          <a:lstStyle/>
          <a:p>
            <a:fld id="{41D9EE64-A0D9-4E7D-A922-BEC1AE557498}" type="slidenum">
              <a:rPr lang="en-US" smtClean="0"/>
              <a:t>‹#›</a:t>
            </a:fld>
            <a:endParaRPr lang="en-US"/>
          </a:p>
        </p:txBody>
      </p:sp>
    </p:spTree>
    <p:extLst>
      <p:ext uri="{BB962C8B-B14F-4D97-AF65-F5344CB8AC3E}">
        <p14:creationId xmlns:p14="http://schemas.microsoft.com/office/powerpoint/2010/main" val="111473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7421C6-CD9B-4C0B-ADDA-D971F62A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E2A5D0-2A3C-45A9-8BE2-0C5ED1FD2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D94B6-5D80-476C-B001-81F90069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0EA2D-A4B5-4AE6-AD3D-D0D672499C34}" type="datetimeFigureOut">
              <a:rPr lang="en-US" smtClean="0"/>
              <a:t>10/20/2020</a:t>
            </a:fld>
            <a:endParaRPr lang="en-US"/>
          </a:p>
        </p:txBody>
      </p:sp>
      <p:sp>
        <p:nvSpPr>
          <p:cNvPr id="5" name="Footer Placeholder 4">
            <a:extLst>
              <a:ext uri="{FF2B5EF4-FFF2-40B4-BE49-F238E27FC236}">
                <a16:creationId xmlns:a16="http://schemas.microsoft.com/office/drawing/2014/main" id="{8939B1B9-BC6E-4FB2-A086-25A599CD2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4007E-9DBD-4970-9A00-B27F0C0CE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9EE64-A0D9-4E7D-A922-BEC1AE557498}" type="slidenum">
              <a:rPr lang="en-US" smtClean="0"/>
              <a:t>‹#›</a:t>
            </a:fld>
            <a:endParaRPr lang="en-US"/>
          </a:p>
        </p:txBody>
      </p:sp>
      <p:pic>
        <p:nvPicPr>
          <p:cNvPr id="7" name="Picture 6" descr="A picture containing food&#10;&#10;Description automatically generated">
            <a:extLst>
              <a:ext uri="{FF2B5EF4-FFF2-40B4-BE49-F238E27FC236}">
                <a16:creationId xmlns:a16="http://schemas.microsoft.com/office/drawing/2014/main" id="{10610891-3EF7-4F4C-BE33-40FD65E8E23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610600" y="6176963"/>
            <a:ext cx="1758303" cy="926060"/>
          </a:xfrm>
          <a:prstGeom prst="rect">
            <a:avLst/>
          </a:prstGeom>
        </p:spPr>
      </p:pic>
      <p:pic>
        <p:nvPicPr>
          <p:cNvPr id="10" name="Picture 9" descr="A close up of a sign&#10;&#10;Description automatically generated">
            <a:extLst>
              <a:ext uri="{FF2B5EF4-FFF2-40B4-BE49-F238E27FC236}">
                <a16:creationId xmlns:a16="http://schemas.microsoft.com/office/drawing/2014/main" id="{F8F34D34-C89D-47EE-B610-32430356E8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81056" y="6223718"/>
            <a:ext cx="3800687" cy="538313"/>
          </a:xfrm>
          <a:prstGeom prst="rect">
            <a:avLst/>
          </a:prstGeom>
        </p:spPr>
      </p:pic>
    </p:spTree>
    <p:extLst>
      <p:ext uri="{BB962C8B-B14F-4D97-AF65-F5344CB8AC3E}">
        <p14:creationId xmlns:p14="http://schemas.microsoft.com/office/powerpoint/2010/main" val="26202394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rcbgccentral.onlin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7008-7191-474B-8626-65164E4AE38C}"/>
              </a:ext>
            </a:extLst>
          </p:cNvPr>
          <p:cNvSpPr>
            <a:spLocks noGrp="1"/>
          </p:cNvSpPr>
          <p:nvPr>
            <p:ph type="title"/>
          </p:nvPr>
        </p:nvSpPr>
        <p:spPr>
          <a:xfrm>
            <a:off x="831850" y="1709738"/>
            <a:ext cx="10515600" cy="2852737"/>
          </a:xfrm>
        </p:spPr>
        <p:txBody>
          <a:bodyPr anchor="b">
            <a:normAutofit/>
          </a:bodyPr>
          <a:lstStyle/>
          <a:p>
            <a:r>
              <a:rPr lang="en-US" b="1" dirty="0"/>
              <a:t>Club Meeting</a:t>
            </a:r>
          </a:p>
        </p:txBody>
      </p:sp>
      <p:sp>
        <p:nvSpPr>
          <p:cNvPr id="3" name="Subtitle 2">
            <a:extLst>
              <a:ext uri="{FF2B5EF4-FFF2-40B4-BE49-F238E27FC236}">
                <a16:creationId xmlns:a16="http://schemas.microsoft.com/office/drawing/2014/main" id="{17186747-0BFD-4B75-9D3C-0195262A7AA6}"/>
              </a:ext>
            </a:extLst>
          </p:cNvPr>
          <p:cNvSpPr>
            <a:spLocks noGrp="1"/>
          </p:cNvSpPr>
          <p:nvPr>
            <p:ph type="body" idx="1"/>
          </p:nvPr>
        </p:nvSpPr>
        <p:spPr>
          <a:xfrm>
            <a:off x="831850" y="4589463"/>
            <a:ext cx="10515600" cy="1500187"/>
          </a:xfrm>
        </p:spPr>
        <p:txBody>
          <a:bodyPr>
            <a:normAutofit/>
          </a:bodyPr>
          <a:lstStyle/>
          <a:p>
            <a:r>
              <a:rPr lang="en-US" sz="1700" dirty="0"/>
              <a:t>Club No. 88249</a:t>
            </a:r>
          </a:p>
          <a:p>
            <a:r>
              <a:rPr lang="en-US" sz="1700" dirty="0"/>
              <a:t>Rotary Club of Bonifacio Global City Central</a:t>
            </a:r>
          </a:p>
          <a:p>
            <a:r>
              <a:rPr lang="en-US" sz="1700" dirty="0"/>
              <a:t>20 October 2020</a:t>
            </a:r>
          </a:p>
          <a:p>
            <a:r>
              <a:rPr lang="en-US" sz="1700" dirty="0"/>
              <a:t>Virtual Meeting via MS Teams and Live Meeting at </a:t>
            </a:r>
            <a:r>
              <a:rPr lang="en-US" sz="1700" dirty="0" err="1"/>
              <a:t>L’Entrecote</a:t>
            </a:r>
            <a:r>
              <a:rPr lang="en-US" sz="1700" dirty="0"/>
              <a:t> Bistro</a:t>
            </a:r>
          </a:p>
        </p:txBody>
      </p:sp>
    </p:spTree>
    <p:extLst>
      <p:ext uri="{BB962C8B-B14F-4D97-AF65-F5344CB8AC3E}">
        <p14:creationId xmlns:p14="http://schemas.microsoft.com/office/powerpoint/2010/main" val="50684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0F4-A056-4208-90E0-00A4CC9301B1}"/>
              </a:ext>
            </a:extLst>
          </p:cNvPr>
          <p:cNvSpPr>
            <a:spLocks noGrp="1"/>
          </p:cNvSpPr>
          <p:nvPr>
            <p:ph type="title"/>
          </p:nvPr>
        </p:nvSpPr>
        <p:spPr>
          <a:xfrm>
            <a:off x="838200" y="365125"/>
            <a:ext cx="10515600" cy="1325563"/>
          </a:xfrm>
        </p:spPr>
        <p:txBody>
          <a:bodyPr anchor="ctr">
            <a:normAutofit/>
          </a:bodyPr>
          <a:lstStyle/>
          <a:p>
            <a:r>
              <a:rPr lang="en-US" b="1" dirty="0"/>
              <a:t>Club Meeting Schedule</a:t>
            </a:r>
          </a:p>
        </p:txBody>
      </p:sp>
      <p:graphicFrame>
        <p:nvGraphicFramePr>
          <p:cNvPr id="11" name="Content Placeholder 2">
            <a:extLst>
              <a:ext uri="{FF2B5EF4-FFF2-40B4-BE49-F238E27FC236}">
                <a16:creationId xmlns:a16="http://schemas.microsoft.com/office/drawing/2014/main" id="{0B9EC4AF-F485-4D22-B53F-713EE52E3BBC}"/>
              </a:ext>
            </a:extLst>
          </p:cNvPr>
          <p:cNvGraphicFramePr>
            <a:graphicFrameLocks noGrp="1"/>
          </p:cNvGraphicFramePr>
          <p:nvPr>
            <p:ph idx="1"/>
            <p:extLst>
              <p:ext uri="{D42A27DB-BD31-4B8C-83A1-F6EECF244321}">
                <p14:modId xmlns:p14="http://schemas.microsoft.com/office/powerpoint/2010/main" val="42538987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313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C4E6-94E0-4694-8AB5-54E66519ED6F}"/>
              </a:ext>
            </a:extLst>
          </p:cNvPr>
          <p:cNvSpPr>
            <a:spLocks noGrp="1"/>
          </p:cNvSpPr>
          <p:nvPr>
            <p:ph type="title"/>
          </p:nvPr>
        </p:nvSpPr>
        <p:spPr/>
        <p:txBody>
          <a:bodyPr/>
          <a:lstStyle/>
          <a:p>
            <a:r>
              <a:rPr lang="en-US" b="1" dirty="0"/>
              <a:t>Invocation / National Anthem</a:t>
            </a:r>
          </a:p>
        </p:txBody>
      </p:sp>
      <p:sp>
        <p:nvSpPr>
          <p:cNvPr id="3" name="Content Placeholder 2">
            <a:extLst>
              <a:ext uri="{FF2B5EF4-FFF2-40B4-BE49-F238E27FC236}">
                <a16:creationId xmlns:a16="http://schemas.microsoft.com/office/drawing/2014/main" id="{1885EB63-716A-499E-B459-003E4592ED7F}"/>
              </a:ext>
            </a:extLst>
          </p:cNvPr>
          <p:cNvSpPr>
            <a:spLocks noGrp="1"/>
          </p:cNvSpPr>
          <p:nvPr>
            <p:ph sz="half" idx="1"/>
          </p:nvPr>
        </p:nvSpPr>
        <p:spPr/>
        <p:txBody>
          <a:bodyPr>
            <a:normAutofit/>
          </a:bodyPr>
          <a:lstStyle/>
          <a:p>
            <a:pPr marL="0" indent="0">
              <a:buNone/>
            </a:pPr>
            <a:r>
              <a:rPr lang="en-US" sz="1600" dirty="0"/>
              <a:t>As we gather here today as members of Rotary, we pray that we are ever mindful of opportunities to render our service to fellow citizens and to our community. Keeping in mind always the enduring values of life, exerting our efforts in those areas and on those things upon which future generations can build with confidence. Let us continue to strive to make a better world. Amen.</a:t>
            </a:r>
          </a:p>
        </p:txBody>
      </p:sp>
      <p:pic>
        <p:nvPicPr>
          <p:cNvPr id="6" name="Content Placeholder 5" descr="A close up of a flag&#10;&#10;Description automatically generated">
            <a:extLst>
              <a:ext uri="{FF2B5EF4-FFF2-40B4-BE49-F238E27FC236}">
                <a16:creationId xmlns:a16="http://schemas.microsoft.com/office/drawing/2014/main" id="{448FD5AD-A571-4854-9967-F7D0F632897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491457"/>
            <a:ext cx="1627188" cy="813594"/>
          </a:xfrm>
        </p:spPr>
      </p:pic>
      <p:pic>
        <p:nvPicPr>
          <p:cNvPr id="8" name="Picture 7" descr="A close up of a flag&#10;&#10;Description automatically generated">
            <a:extLst>
              <a:ext uri="{FF2B5EF4-FFF2-40B4-BE49-F238E27FC236}">
                <a16:creationId xmlns:a16="http://schemas.microsoft.com/office/drawing/2014/main" id="{CFEB96C0-4350-4842-BD68-4E0E87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311" y="1228726"/>
            <a:ext cx="1649864" cy="923924"/>
          </a:xfrm>
          <a:prstGeom prst="rect">
            <a:avLst/>
          </a:prstGeom>
        </p:spPr>
      </p:pic>
      <p:pic>
        <p:nvPicPr>
          <p:cNvPr id="10" name="Picture 9" descr="A close up of a flag&#10;&#10;Description automatically generated">
            <a:extLst>
              <a:ext uri="{FF2B5EF4-FFF2-40B4-BE49-F238E27FC236}">
                <a16:creationId xmlns:a16="http://schemas.microsoft.com/office/drawing/2014/main" id="{41ED7DC6-9684-4848-A171-5C3F12C8E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84" y="4686300"/>
            <a:ext cx="1490663" cy="1490663"/>
          </a:xfrm>
          <a:prstGeom prst="rect">
            <a:avLst/>
          </a:prstGeom>
        </p:spPr>
      </p:pic>
      <p:pic>
        <p:nvPicPr>
          <p:cNvPr id="12" name="Picture 11" descr="A close up of a flag&#10;&#10;Description automatically generated">
            <a:extLst>
              <a:ext uri="{FF2B5EF4-FFF2-40B4-BE49-F238E27FC236}">
                <a16:creationId xmlns:a16="http://schemas.microsoft.com/office/drawing/2014/main" id="{94307289-6021-4DCD-8581-9966FBE51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218" y="1743724"/>
            <a:ext cx="1547812" cy="1029999"/>
          </a:xfrm>
          <a:prstGeom prst="rect">
            <a:avLst/>
          </a:prstGeom>
        </p:spPr>
      </p:pic>
      <p:pic>
        <p:nvPicPr>
          <p:cNvPr id="14" name="Picture 13" descr="A close up of a flag&#10;&#10;Description automatically generated">
            <a:extLst>
              <a:ext uri="{FF2B5EF4-FFF2-40B4-BE49-F238E27FC236}">
                <a16:creationId xmlns:a16="http://schemas.microsoft.com/office/drawing/2014/main" id="{06D1924E-9E9E-4799-B31A-E87911725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423" y="4552950"/>
            <a:ext cx="2175670" cy="1270177"/>
          </a:xfrm>
          <a:prstGeom prst="rect">
            <a:avLst/>
          </a:prstGeom>
        </p:spPr>
      </p:pic>
      <p:pic>
        <p:nvPicPr>
          <p:cNvPr id="16" name="Picture 15" descr="A close up of a flag&#10;&#10;Description automatically generated">
            <a:extLst>
              <a:ext uri="{FF2B5EF4-FFF2-40B4-BE49-F238E27FC236}">
                <a16:creationId xmlns:a16="http://schemas.microsoft.com/office/drawing/2014/main" id="{7E44521A-53A4-4AE9-8B6F-65E50398C1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6584" y="2536763"/>
            <a:ext cx="1649864" cy="1214385"/>
          </a:xfrm>
          <a:prstGeom prst="rect">
            <a:avLst/>
          </a:prstGeom>
        </p:spPr>
      </p:pic>
      <p:pic>
        <p:nvPicPr>
          <p:cNvPr id="18" name="Picture 17" descr="A close up of a flag&#10;&#10;Description automatically generated">
            <a:extLst>
              <a:ext uri="{FF2B5EF4-FFF2-40B4-BE49-F238E27FC236}">
                <a16:creationId xmlns:a16="http://schemas.microsoft.com/office/drawing/2014/main" id="{FEBFC376-E2CF-4205-8ACA-55792764F0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4354" y="2915066"/>
            <a:ext cx="1870739" cy="1169212"/>
          </a:xfrm>
          <a:prstGeom prst="rect">
            <a:avLst/>
          </a:prstGeom>
        </p:spPr>
      </p:pic>
      <p:pic>
        <p:nvPicPr>
          <p:cNvPr id="20" name="Picture 19">
            <a:extLst>
              <a:ext uri="{FF2B5EF4-FFF2-40B4-BE49-F238E27FC236}">
                <a16:creationId xmlns:a16="http://schemas.microsoft.com/office/drawing/2014/main" id="{B3145FE1-36F9-469E-AF69-43D4A17D4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8673" y="3707549"/>
            <a:ext cx="1947911" cy="1022351"/>
          </a:xfrm>
          <a:prstGeom prst="rect">
            <a:avLst/>
          </a:prstGeom>
        </p:spPr>
      </p:pic>
      <p:pic>
        <p:nvPicPr>
          <p:cNvPr id="5" name="Picture 4" descr="A close up of a flag&#10;&#10;Description automatically generated">
            <a:extLst>
              <a:ext uri="{FF2B5EF4-FFF2-40B4-BE49-F238E27FC236}">
                <a16:creationId xmlns:a16="http://schemas.microsoft.com/office/drawing/2014/main" id="{03F4ED4B-3F2D-4155-9F63-A048DFADE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17549" y="4790584"/>
            <a:ext cx="1325564" cy="1325564"/>
          </a:xfrm>
          <a:prstGeom prst="rect">
            <a:avLst/>
          </a:prstGeom>
        </p:spPr>
      </p:pic>
    </p:spTree>
    <p:extLst>
      <p:ext uri="{BB962C8B-B14F-4D97-AF65-F5344CB8AC3E}">
        <p14:creationId xmlns:p14="http://schemas.microsoft.com/office/powerpoint/2010/main" val="15084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Welcome</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Guests and Visiting Rotarians</a:t>
            </a:r>
          </a:p>
          <a:p>
            <a:pPr lvl="1"/>
            <a:r>
              <a:rPr lang="en-US" dirty="0"/>
              <a:t>Guest Speaker Krizanne Ty</a:t>
            </a:r>
          </a:p>
          <a:p>
            <a:pPr lvl="1"/>
            <a:r>
              <a:rPr lang="en-US" dirty="0"/>
              <a:t>Francine </a:t>
            </a:r>
            <a:r>
              <a:rPr lang="en-US" dirty="0" err="1"/>
              <a:t>Geli</a:t>
            </a:r>
            <a:r>
              <a:rPr lang="en-US" dirty="0"/>
              <a:t> – Rotaract Club President</a:t>
            </a:r>
          </a:p>
          <a:p>
            <a:pPr lvl="1"/>
            <a:r>
              <a:rPr lang="en-US" dirty="0" err="1"/>
              <a:t>Rotaractors</a:t>
            </a:r>
            <a:r>
              <a:rPr lang="en-US" dirty="0"/>
              <a:t> in attendance</a:t>
            </a:r>
          </a:p>
          <a:p>
            <a:pPr lvl="1"/>
            <a:r>
              <a:rPr lang="en-US" dirty="0"/>
              <a:t>Visitors</a:t>
            </a:r>
          </a:p>
        </p:txBody>
      </p:sp>
    </p:spTree>
    <p:extLst>
      <p:ext uri="{BB962C8B-B14F-4D97-AF65-F5344CB8AC3E}">
        <p14:creationId xmlns:p14="http://schemas.microsoft.com/office/powerpoint/2010/main" val="19527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8338-7090-4676-AD3B-18B90B995EE9}"/>
              </a:ext>
            </a:extLst>
          </p:cNvPr>
          <p:cNvSpPr>
            <a:spLocks noGrp="1"/>
          </p:cNvSpPr>
          <p:nvPr>
            <p:ph type="title"/>
          </p:nvPr>
        </p:nvSpPr>
        <p:spPr/>
        <p:txBody>
          <a:bodyPr/>
          <a:lstStyle/>
          <a:p>
            <a:r>
              <a:rPr lang="en-US" b="1" dirty="0"/>
              <a:t>Club Officers Reporting</a:t>
            </a:r>
          </a:p>
        </p:txBody>
      </p:sp>
      <p:sp>
        <p:nvSpPr>
          <p:cNvPr id="3" name="Content Placeholder 2">
            <a:extLst>
              <a:ext uri="{FF2B5EF4-FFF2-40B4-BE49-F238E27FC236}">
                <a16:creationId xmlns:a16="http://schemas.microsoft.com/office/drawing/2014/main" id="{44E448D6-F92A-4F0D-BDF7-2087391C407D}"/>
              </a:ext>
            </a:extLst>
          </p:cNvPr>
          <p:cNvSpPr>
            <a:spLocks noGrp="1"/>
          </p:cNvSpPr>
          <p:nvPr>
            <p:ph idx="1"/>
          </p:nvPr>
        </p:nvSpPr>
        <p:spPr/>
        <p:txBody>
          <a:bodyPr/>
          <a:lstStyle/>
          <a:p>
            <a:r>
              <a:rPr lang="en-US" dirty="0"/>
              <a:t>President – PVP Rich</a:t>
            </a:r>
          </a:p>
          <a:p>
            <a:r>
              <a:rPr lang="en-US" dirty="0"/>
              <a:t>Secretary –</a:t>
            </a:r>
          </a:p>
          <a:p>
            <a:r>
              <a:rPr lang="en-US" dirty="0"/>
              <a:t>Treasurer – </a:t>
            </a:r>
            <a:r>
              <a:rPr lang="en-US" dirty="0" err="1"/>
              <a:t>Rtn</a:t>
            </a:r>
            <a:r>
              <a:rPr lang="en-US" dirty="0"/>
              <a:t> Amal</a:t>
            </a:r>
          </a:p>
          <a:p>
            <a:r>
              <a:rPr lang="en-US" dirty="0"/>
              <a:t>Club Admin – </a:t>
            </a:r>
            <a:r>
              <a:rPr lang="en-US" dirty="0" err="1"/>
              <a:t>Rtn</a:t>
            </a:r>
            <a:r>
              <a:rPr lang="en-US" dirty="0"/>
              <a:t> Janet</a:t>
            </a:r>
          </a:p>
          <a:p>
            <a:endParaRPr lang="en-US" dirty="0"/>
          </a:p>
        </p:txBody>
      </p:sp>
    </p:spTree>
    <p:extLst>
      <p:ext uri="{BB962C8B-B14F-4D97-AF65-F5344CB8AC3E}">
        <p14:creationId xmlns:p14="http://schemas.microsoft.com/office/powerpoint/2010/main" val="295831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B666-AD9E-4D32-BF89-2851C857031A}"/>
              </a:ext>
            </a:extLst>
          </p:cNvPr>
          <p:cNvSpPr>
            <a:spLocks noGrp="1"/>
          </p:cNvSpPr>
          <p:nvPr>
            <p:ph type="title"/>
          </p:nvPr>
        </p:nvSpPr>
        <p:spPr/>
        <p:txBody>
          <a:bodyPr/>
          <a:lstStyle/>
          <a:p>
            <a:r>
              <a:rPr lang="en-US" b="1" dirty="0"/>
              <a:t>President’s Corner</a:t>
            </a:r>
          </a:p>
        </p:txBody>
      </p:sp>
      <p:sp>
        <p:nvSpPr>
          <p:cNvPr id="3" name="Content Placeholder 2">
            <a:extLst>
              <a:ext uri="{FF2B5EF4-FFF2-40B4-BE49-F238E27FC236}">
                <a16:creationId xmlns:a16="http://schemas.microsoft.com/office/drawing/2014/main" id="{6992926B-21E9-4674-8CF3-6F92AA6155A4}"/>
              </a:ext>
            </a:extLst>
          </p:cNvPr>
          <p:cNvSpPr>
            <a:spLocks noGrp="1"/>
          </p:cNvSpPr>
          <p:nvPr>
            <p:ph sz="half" idx="1"/>
          </p:nvPr>
        </p:nvSpPr>
        <p:spPr/>
        <p:txBody>
          <a:bodyPr>
            <a:normAutofit fontScale="92500" lnSpcReduction="10000"/>
          </a:bodyPr>
          <a:lstStyle/>
          <a:p>
            <a:r>
              <a:rPr lang="en-US" dirty="0"/>
              <a:t>Service Projects Updates</a:t>
            </a:r>
          </a:p>
          <a:p>
            <a:pPr lvl="1"/>
            <a:r>
              <a:rPr lang="en-US" dirty="0"/>
              <a:t>Compassionate Hope</a:t>
            </a:r>
          </a:p>
          <a:p>
            <a:pPr lvl="2"/>
            <a:r>
              <a:rPr lang="en-US" dirty="0"/>
              <a:t>P80,000/month food expenses</a:t>
            </a:r>
          </a:p>
          <a:p>
            <a:pPr lvl="2"/>
            <a:r>
              <a:rPr lang="en-US" dirty="0"/>
              <a:t>water well P15k for 20ft pipe * (9-10 pipes needed) + P30k pump = ~ P200k</a:t>
            </a:r>
          </a:p>
          <a:p>
            <a:pPr lvl="2"/>
            <a:r>
              <a:rPr lang="en-US" dirty="0"/>
              <a:t>seeds / vegetable garden – we will proceed with a sustainable development of a garden</a:t>
            </a:r>
          </a:p>
          <a:p>
            <a:pPr lvl="1"/>
            <a:r>
              <a:rPr lang="en-US" dirty="0"/>
              <a:t>Mentoring &amp; Leadership Academy</a:t>
            </a:r>
          </a:p>
          <a:p>
            <a:pPr lvl="1"/>
            <a:r>
              <a:rPr lang="en-US" dirty="0"/>
              <a:t>BGC Greenway</a:t>
            </a:r>
          </a:p>
          <a:p>
            <a:pPr lvl="1"/>
            <a:r>
              <a:rPr lang="en-US" dirty="0"/>
              <a:t>Digital Learning Boards</a:t>
            </a:r>
          </a:p>
          <a:p>
            <a:pPr lvl="1"/>
            <a:r>
              <a:rPr lang="en-US" dirty="0"/>
              <a:t>Vocation Seminars / Online Tutoring</a:t>
            </a:r>
          </a:p>
          <a:p>
            <a:pPr lvl="1"/>
            <a:r>
              <a:rPr lang="en-US" dirty="0"/>
              <a:t>MOU with RC Makati to promote voter registration</a:t>
            </a:r>
          </a:p>
        </p:txBody>
      </p:sp>
      <p:sp>
        <p:nvSpPr>
          <p:cNvPr id="4" name="Content Placeholder 3">
            <a:extLst>
              <a:ext uri="{FF2B5EF4-FFF2-40B4-BE49-F238E27FC236}">
                <a16:creationId xmlns:a16="http://schemas.microsoft.com/office/drawing/2014/main" id="{643861F0-0FEB-4700-B84B-1FA6C1CE5F7A}"/>
              </a:ext>
            </a:extLst>
          </p:cNvPr>
          <p:cNvSpPr>
            <a:spLocks noGrp="1"/>
          </p:cNvSpPr>
          <p:nvPr>
            <p:ph sz="half" idx="2"/>
          </p:nvPr>
        </p:nvSpPr>
        <p:spPr/>
        <p:txBody>
          <a:bodyPr>
            <a:normAutofit fontScale="92500" lnSpcReduction="10000"/>
          </a:bodyPr>
          <a:lstStyle/>
          <a:p>
            <a:r>
              <a:rPr lang="en-US" dirty="0"/>
              <a:t>Fundraising</a:t>
            </a:r>
          </a:p>
          <a:p>
            <a:pPr lvl="1"/>
            <a:r>
              <a:rPr lang="en-US" dirty="0"/>
              <a:t>Online auction – content to Rotaract</a:t>
            </a:r>
          </a:p>
          <a:p>
            <a:pPr lvl="1"/>
            <a:r>
              <a:rPr lang="en-US" dirty="0"/>
              <a:t>Crowdsourcing – obtain member volunteers to prepare detailed write-ups of service projects; utilize </a:t>
            </a:r>
            <a:r>
              <a:rPr lang="en-US" i="1" dirty="0"/>
              <a:t>justpay.to</a:t>
            </a:r>
            <a:r>
              <a:rPr lang="en-US" dirty="0"/>
              <a:t> link for donations</a:t>
            </a:r>
          </a:p>
          <a:p>
            <a:pPr lvl="1"/>
            <a:r>
              <a:rPr lang="en-US" dirty="0"/>
              <a:t>Online Marketplace for communities in need (Tienda Della Strada and Buy </a:t>
            </a:r>
            <a:r>
              <a:rPr lang="en-US" dirty="0" err="1"/>
              <a:t>Pinoy</a:t>
            </a:r>
            <a:r>
              <a:rPr lang="en-US" dirty="0"/>
              <a:t>)</a:t>
            </a:r>
          </a:p>
          <a:p>
            <a:pPr lvl="1"/>
            <a:endParaRPr lang="en-US" dirty="0"/>
          </a:p>
        </p:txBody>
      </p:sp>
    </p:spTree>
    <p:extLst>
      <p:ext uri="{BB962C8B-B14F-4D97-AF65-F5344CB8AC3E}">
        <p14:creationId xmlns:p14="http://schemas.microsoft.com/office/powerpoint/2010/main" val="178613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Vocation Seminars / MLA</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Vocation Seminars:</a:t>
            </a:r>
          </a:p>
          <a:p>
            <a:r>
              <a:rPr lang="en-US" dirty="0"/>
              <a:t>ACTION:</a:t>
            </a:r>
          </a:p>
          <a:p>
            <a:pPr lvl="1"/>
            <a:r>
              <a:rPr lang="en-US" dirty="0"/>
              <a:t>Reach out to Smart Communications</a:t>
            </a:r>
          </a:p>
          <a:p>
            <a:pPr lvl="2"/>
            <a:r>
              <a:rPr lang="en-US" dirty="0"/>
              <a:t>Head of Community Relationships (Darwin Flores)</a:t>
            </a:r>
          </a:p>
          <a:p>
            <a:pPr lvl="2"/>
            <a:r>
              <a:rPr lang="en-US" dirty="0"/>
              <a:t>Head of Public Affairs (Jose </a:t>
            </a:r>
            <a:r>
              <a:rPr lang="en-US" dirty="0" err="1"/>
              <a:t>Rosete</a:t>
            </a:r>
            <a:r>
              <a:rPr lang="en-US" dirty="0"/>
              <a:t>)</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Mentoring &amp; Leadership Academy:</a:t>
            </a:r>
          </a:p>
          <a:p>
            <a:r>
              <a:rPr lang="en-US" dirty="0"/>
              <a:t>ACTION:</a:t>
            </a:r>
          </a:p>
          <a:p>
            <a:pPr lvl="1"/>
            <a:r>
              <a:rPr lang="en-US" dirty="0"/>
              <a:t>Prepare profile of Club Members</a:t>
            </a:r>
          </a:p>
          <a:p>
            <a:pPr lvl="1"/>
            <a:r>
              <a:rPr lang="en-US" dirty="0"/>
              <a:t>Schedule once a month mentoring call with Rotaract</a:t>
            </a:r>
          </a:p>
          <a:p>
            <a:pPr lvl="1"/>
            <a:r>
              <a:rPr lang="en-US" dirty="0"/>
              <a:t>Club Committee on Youth Program</a:t>
            </a:r>
          </a:p>
          <a:p>
            <a:pPr lvl="1"/>
            <a:r>
              <a:rPr lang="en-US" dirty="0"/>
              <a:t>Continue with Speaker Series; Rotaract to invite additional attendees</a:t>
            </a:r>
          </a:p>
        </p:txBody>
      </p:sp>
    </p:spTree>
    <p:extLst>
      <p:ext uri="{BB962C8B-B14F-4D97-AF65-F5344CB8AC3E}">
        <p14:creationId xmlns:p14="http://schemas.microsoft.com/office/powerpoint/2010/main" val="140484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a:xfrm>
            <a:off x="838200" y="365125"/>
            <a:ext cx="10515600" cy="1325563"/>
          </a:xfrm>
        </p:spPr>
        <p:txBody>
          <a:bodyPr anchor="ctr">
            <a:normAutofit/>
          </a:bodyPr>
          <a:lstStyle/>
          <a:p>
            <a:r>
              <a:rPr lang="en-US" b="1" dirty="0"/>
              <a:t>President’s Corner: BGC Greenway</a:t>
            </a:r>
          </a:p>
        </p:txBody>
      </p:sp>
      <p:pic>
        <p:nvPicPr>
          <p:cNvPr id="5" name="Picture 4">
            <a:extLst>
              <a:ext uri="{FF2B5EF4-FFF2-40B4-BE49-F238E27FC236}">
                <a16:creationId xmlns:a16="http://schemas.microsoft.com/office/drawing/2014/main" id="{78BA9206-8BDC-4292-BE08-20F914F87A16}"/>
              </a:ext>
            </a:extLst>
          </p:cNvPr>
          <p:cNvPicPr>
            <a:picLocks noChangeAspect="1"/>
          </p:cNvPicPr>
          <p:nvPr/>
        </p:nvPicPr>
        <p:blipFill>
          <a:blip r:embed="rId3"/>
          <a:stretch>
            <a:fillRect/>
          </a:stretch>
        </p:blipFill>
        <p:spPr>
          <a:xfrm>
            <a:off x="2058329" y="1825625"/>
            <a:ext cx="2741342" cy="4351338"/>
          </a:xfrm>
          <a:prstGeom prst="rect">
            <a:avLst/>
          </a:prstGeom>
          <a:noFill/>
        </p:spPr>
      </p:pic>
      <p:sp>
        <p:nvSpPr>
          <p:cNvPr id="3" name="Content Placeholder 2">
            <a:extLst>
              <a:ext uri="{FF2B5EF4-FFF2-40B4-BE49-F238E27FC236}">
                <a16:creationId xmlns:a16="http://schemas.microsoft.com/office/drawing/2014/main" id="{FB5C6BB6-E0F1-4E7D-93B5-8EF5445857CC}"/>
              </a:ext>
            </a:extLst>
          </p:cNvPr>
          <p:cNvSpPr>
            <a:spLocks noGrp="1"/>
          </p:cNvSpPr>
          <p:nvPr>
            <p:ph sz="half" idx="2"/>
          </p:nvPr>
        </p:nvSpPr>
        <p:spPr>
          <a:xfrm>
            <a:off x="6172200" y="1825625"/>
            <a:ext cx="5181600" cy="4351338"/>
          </a:xfrm>
        </p:spPr>
        <p:txBody>
          <a:bodyPr>
            <a:normAutofit/>
          </a:bodyPr>
          <a:lstStyle/>
          <a:p>
            <a:r>
              <a:rPr lang="en-US" sz="2000"/>
              <a:t>UPDATES:</a:t>
            </a:r>
          </a:p>
          <a:p>
            <a:pPr lvl="1"/>
            <a:r>
              <a:rPr lang="en-US" sz="2000"/>
              <a:t>Things are moving ahead on schedule and on budget.</a:t>
            </a:r>
          </a:p>
          <a:p>
            <a:pPr lvl="1"/>
            <a:r>
              <a:rPr lang="en-US" sz="2000"/>
              <a:t>Awaiting approval to start the 26th Street Park.</a:t>
            </a:r>
          </a:p>
          <a:p>
            <a:pPr lvl="1"/>
            <a:r>
              <a:rPr lang="en-US" sz="2000"/>
              <a:t>The project will be completed by the 2nd or 3rd week in October (less Kasalikasan that FBDC said they will upgrade in 2021).</a:t>
            </a:r>
          </a:p>
          <a:p>
            <a:pPr lvl="1"/>
            <a:r>
              <a:rPr lang="en-US" sz="2000"/>
              <a:t>Will have photos once the work is complete so we can put on the website.</a:t>
            </a:r>
          </a:p>
          <a:p>
            <a:pPr lvl="1"/>
            <a:r>
              <a:rPr lang="en-US" sz="2000"/>
              <a:t>In good shape budget-wise. Awaiting on Aboitiz funds for corporate sponsorship: receive their remaining Php3M contribution in Q4 2021. </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51027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hlinkClick r:id="rId3"/>
              </a:rPr>
              <a:t>www.rcbgccentral.online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LANDING PAGE:</a:t>
            </a:r>
          </a:p>
          <a:p>
            <a:pPr lvl="1"/>
            <a:r>
              <a:rPr lang="en-US" i="1" dirty="0"/>
              <a:t>Welcome Message</a:t>
            </a:r>
          </a:p>
          <a:p>
            <a:pPr lvl="1"/>
            <a:r>
              <a:rPr lang="en-US" i="1" dirty="0"/>
              <a:t>Schedule of meetings</a:t>
            </a:r>
          </a:p>
          <a:p>
            <a:pPr lvl="1"/>
            <a:r>
              <a:rPr lang="en-US" i="1" dirty="0"/>
              <a:t>Scrolling online auctions</a:t>
            </a:r>
          </a:p>
          <a:p>
            <a:pPr lvl="1"/>
            <a:r>
              <a:rPr lang="en-US" i="1" dirty="0"/>
              <a:t>Links to Rotary International</a:t>
            </a:r>
          </a:p>
          <a:p>
            <a:r>
              <a:rPr lang="en-US" dirty="0"/>
              <a:t>ABOUT US:</a:t>
            </a:r>
          </a:p>
          <a:p>
            <a:pPr lvl="1"/>
            <a:r>
              <a:rPr lang="en-US" i="1" dirty="0"/>
              <a:t>Charter of the Club</a:t>
            </a:r>
          </a:p>
          <a:p>
            <a:pPr lvl="1"/>
            <a:r>
              <a:rPr lang="en-US" i="1" dirty="0"/>
              <a:t>Our Story</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7" name="Picture 6">
            <a:extLst>
              <a:ext uri="{FF2B5EF4-FFF2-40B4-BE49-F238E27FC236}">
                <a16:creationId xmlns:a16="http://schemas.microsoft.com/office/drawing/2014/main" id="{5FDCDF76-23EF-4020-B2DB-783DB0D30DB8}"/>
              </a:ext>
            </a:extLst>
          </p:cNvPr>
          <p:cNvPicPr>
            <a:picLocks noChangeAspect="1"/>
          </p:cNvPicPr>
          <p:nvPr/>
        </p:nvPicPr>
        <p:blipFill>
          <a:blip r:embed="rId4"/>
          <a:stretch>
            <a:fillRect/>
          </a:stretch>
        </p:blipFill>
        <p:spPr>
          <a:xfrm>
            <a:off x="6631979" y="1690688"/>
            <a:ext cx="4021225" cy="2179782"/>
          </a:xfrm>
          <a:prstGeom prst="rect">
            <a:avLst/>
          </a:prstGeom>
        </p:spPr>
      </p:pic>
      <p:pic>
        <p:nvPicPr>
          <p:cNvPr id="8" name="Picture 7">
            <a:extLst>
              <a:ext uri="{FF2B5EF4-FFF2-40B4-BE49-F238E27FC236}">
                <a16:creationId xmlns:a16="http://schemas.microsoft.com/office/drawing/2014/main" id="{CEF45B6C-1D39-4AE0-89CB-4AD0FE938DE7}"/>
              </a:ext>
            </a:extLst>
          </p:cNvPr>
          <p:cNvPicPr>
            <a:picLocks noChangeAspect="1"/>
          </p:cNvPicPr>
          <p:nvPr/>
        </p:nvPicPr>
        <p:blipFill>
          <a:blip r:embed="rId5"/>
          <a:stretch>
            <a:fillRect/>
          </a:stretch>
        </p:blipFill>
        <p:spPr>
          <a:xfrm>
            <a:off x="6631978" y="4001293"/>
            <a:ext cx="4021225" cy="2056811"/>
          </a:xfrm>
          <a:prstGeom prst="rect">
            <a:avLst/>
          </a:prstGeom>
        </p:spPr>
      </p:pic>
    </p:spTree>
    <p:extLst>
      <p:ext uri="{BB962C8B-B14F-4D97-AF65-F5344CB8AC3E}">
        <p14:creationId xmlns:p14="http://schemas.microsoft.com/office/powerpoint/2010/main" val="200451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OUR MEMBERS:</a:t>
            </a:r>
          </a:p>
          <a:p>
            <a:pPr lvl="1"/>
            <a:r>
              <a:rPr lang="en-US" i="1" dirty="0"/>
              <a:t>Member Name and Photo</a:t>
            </a:r>
          </a:p>
          <a:p>
            <a:pPr lvl="1"/>
            <a:r>
              <a:rPr lang="en-US" i="1" dirty="0"/>
              <a:t>Vocation/Profession/Business</a:t>
            </a:r>
          </a:p>
          <a:p>
            <a:pPr lvl="1"/>
            <a:r>
              <a:rPr lang="en-US" i="1" dirty="0"/>
              <a:t>Link/Advertise your Business and Organization</a:t>
            </a:r>
          </a:p>
          <a:p>
            <a:pPr lvl="1"/>
            <a:r>
              <a:rPr lang="en-US" i="1" dirty="0"/>
              <a:t>Refer to Template for Member Profiles</a:t>
            </a:r>
          </a:p>
          <a:p>
            <a:pPr marL="0" indent="0">
              <a:buNone/>
            </a:pPr>
            <a:endParaRPr lang="en-US" i="1"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9" name="Picture 8">
            <a:extLst>
              <a:ext uri="{FF2B5EF4-FFF2-40B4-BE49-F238E27FC236}">
                <a16:creationId xmlns:a16="http://schemas.microsoft.com/office/drawing/2014/main" id="{DBA12188-B51F-4CDF-9FF8-1321580ED1A7}"/>
              </a:ext>
            </a:extLst>
          </p:cNvPr>
          <p:cNvPicPr>
            <a:picLocks noChangeAspect="1"/>
          </p:cNvPicPr>
          <p:nvPr/>
        </p:nvPicPr>
        <p:blipFill>
          <a:blip r:embed="rId3"/>
          <a:stretch>
            <a:fillRect/>
          </a:stretch>
        </p:blipFill>
        <p:spPr>
          <a:xfrm>
            <a:off x="7211575" y="3563937"/>
            <a:ext cx="3989825" cy="2631508"/>
          </a:xfrm>
          <a:prstGeom prst="rect">
            <a:avLst/>
          </a:prstGeom>
        </p:spPr>
      </p:pic>
      <p:pic>
        <p:nvPicPr>
          <p:cNvPr id="5" name="Picture 4">
            <a:extLst>
              <a:ext uri="{FF2B5EF4-FFF2-40B4-BE49-F238E27FC236}">
                <a16:creationId xmlns:a16="http://schemas.microsoft.com/office/drawing/2014/main" id="{A0F28CC8-1600-4F35-BE54-842185078536}"/>
              </a:ext>
            </a:extLst>
          </p:cNvPr>
          <p:cNvPicPr>
            <a:picLocks noChangeAspect="1"/>
          </p:cNvPicPr>
          <p:nvPr/>
        </p:nvPicPr>
        <p:blipFill>
          <a:blip r:embed="rId4"/>
          <a:stretch>
            <a:fillRect/>
          </a:stretch>
        </p:blipFill>
        <p:spPr>
          <a:xfrm>
            <a:off x="7211575" y="1353367"/>
            <a:ext cx="3989825" cy="2162967"/>
          </a:xfrm>
          <a:prstGeom prst="rect">
            <a:avLst/>
          </a:prstGeom>
        </p:spPr>
      </p:pic>
    </p:spTree>
    <p:extLst>
      <p:ext uri="{BB962C8B-B14F-4D97-AF65-F5344CB8AC3E}">
        <p14:creationId xmlns:p14="http://schemas.microsoft.com/office/powerpoint/2010/main" val="3097630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err="1"/>
              <a:t>rcbgccentral.online</a:t>
            </a:r>
            <a:endParaRPr lang="en-US" b="1" i="1" dirty="0"/>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Website:</a:t>
            </a:r>
          </a:p>
          <a:p>
            <a:r>
              <a:rPr lang="en-US" dirty="0"/>
              <a:t>SERVICE PROJECTS:</a:t>
            </a:r>
          </a:p>
          <a:p>
            <a:pPr lvl="1"/>
            <a:r>
              <a:rPr lang="en-US" i="1" dirty="0"/>
              <a:t>Detailed write-up of our Service Projects</a:t>
            </a:r>
          </a:p>
          <a:p>
            <a:pPr lvl="1"/>
            <a:r>
              <a:rPr lang="en-US" i="1" dirty="0"/>
              <a:t>Justpay.to link for sourcing contributions</a:t>
            </a:r>
          </a:p>
          <a:p>
            <a:pPr lvl="1"/>
            <a:r>
              <a:rPr lang="en-US" i="1" dirty="0"/>
              <a:t>Crowdsourcing links</a:t>
            </a:r>
          </a:p>
          <a:p>
            <a:pPr lvl="1"/>
            <a:r>
              <a:rPr lang="en-US" i="1" dirty="0"/>
              <a:t>Online Marketplace</a:t>
            </a:r>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pic>
        <p:nvPicPr>
          <p:cNvPr id="5" name="Picture 4">
            <a:extLst>
              <a:ext uri="{FF2B5EF4-FFF2-40B4-BE49-F238E27FC236}">
                <a16:creationId xmlns:a16="http://schemas.microsoft.com/office/drawing/2014/main" id="{FE82A900-69A4-4BE6-B8C7-596491018FE3}"/>
              </a:ext>
            </a:extLst>
          </p:cNvPr>
          <p:cNvPicPr>
            <a:picLocks noChangeAspect="1"/>
          </p:cNvPicPr>
          <p:nvPr/>
        </p:nvPicPr>
        <p:blipFill>
          <a:blip r:embed="rId3"/>
          <a:stretch>
            <a:fillRect/>
          </a:stretch>
        </p:blipFill>
        <p:spPr>
          <a:xfrm>
            <a:off x="6615742" y="1555897"/>
            <a:ext cx="3989716" cy="2445397"/>
          </a:xfrm>
          <a:prstGeom prst="rect">
            <a:avLst/>
          </a:prstGeom>
        </p:spPr>
      </p:pic>
      <p:pic>
        <p:nvPicPr>
          <p:cNvPr id="6" name="Picture 5">
            <a:extLst>
              <a:ext uri="{FF2B5EF4-FFF2-40B4-BE49-F238E27FC236}">
                <a16:creationId xmlns:a16="http://schemas.microsoft.com/office/drawing/2014/main" id="{11340416-2A06-484B-AD38-7576C8D1399B}"/>
              </a:ext>
            </a:extLst>
          </p:cNvPr>
          <p:cNvPicPr>
            <a:picLocks noChangeAspect="1"/>
          </p:cNvPicPr>
          <p:nvPr/>
        </p:nvPicPr>
        <p:blipFill>
          <a:blip r:embed="rId4"/>
          <a:stretch>
            <a:fillRect/>
          </a:stretch>
        </p:blipFill>
        <p:spPr>
          <a:xfrm>
            <a:off x="6615742" y="4047479"/>
            <a:ext cx="3989716" cy="1951242"/>
          </a:xfrm>
          <a:prstGeom prst="rect">
            <a:avLst/>
          </a:prstGeom>
        </p:spPr>
      </p:pic>
    </p:spTree>
    <p:extLst>
      <p:ext uri="{BB962C8B-B14F-4D97-AF65-F5344CB8AC3E}">
        <p14:creationId xmlns:p14="http://schemas.microsoft.com/office/powerpoint/2010/main" val="3814025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C8C5-4C78-41C3-AF5C-E3CB1E88EB17}"/>
              </a:ext>
            </a:extLst>
          </p:cNvPr>
          <p:cNvSpPr>
            <a:spLocks noGrp="1"/>
          </p:cNvSpPr>
          <p:nvPr>
            <p:ph type="title"/>
          </p:nvPr>
        </p:nvSpPr>
        <p:spPr/>
        <p:txBody>
          <a:bodyPr/>
          <a:lstStyle/>
          <a:p>
            <a:r>
              <a:rPr lang="en-US" b="1" dirty="0"/>
              <a:t>President’s Corner: </a:t>
            </a:r>
            <a:r>
              <a:rPr lang="en-US" b="1" i="1" dirty="0"/>
              <a:t>Board Meeting</a:t>
            </a:r>
          </a:p>
        </p:txBody>
      </p:sp>
      <p:sp>
        <p:nvSpPr>
          <p:cNvPr id="3" name="Content Placeholder 2">
            <a:extLst>
              <a:ext uri="{FF2B5EF4-FFF2-40B4-BE49-F238E27FC236}">
                <a16:creationId xmlns:a16="http://schemas.microsoft.com/office/drawing/2014/main" id="{FB5C6BB6-E0F1-4E7D-93B5-8EF5445857CC}"/>
              </a:ext>
            </a:extLst>
          </p:cNvPr>
          <p:cNvSpPr>
            <a:spLocks noGrp="1"/>
          </p:cNvSpPr>
          <p:nvPr>
            <p:ph sz="half" idx="1"/>
          </p:nvPr>
        </p:nvSpPr>
        <p:spPr/>
        <p:txBody>
          <a:bodyPr>
            <a:normAutofit/>
          </a:bodyPr>
          <a:lstStyle/>
          <a:p>
            <a:pPr marL="0" indent="0">
              <a:buNone/>
            </a:pPr>
            <a:r>
              <a:rPr lang="en-US" dirty="0"/>
              <a:t>Sept 26</a:t>
            </a:r>
            <a:r>
              <a:rPr lang="en-US" baseline="30000" dirty="0"/>
              <a:t>th</a:t>
            </a:r>
            <a:r>
              <a:rPr lang="en-US" dirty="0"/>
              <a:t> Board Meeting</a:t>
            </a:r>
          </a:p>
          <a:p>
            <a:r>
              <a:rPr lang="en-US" dirty="0"/>
              <a:t>Service Projects</a:t>
            </a:r>
          </a:p>
          <a:p>
            <a:r>
              <a:rPr lang="en-US" dirty="0"/>
              <a:t>Membership</a:t>
            </a:r>
          </a:p>
          <a:p>
            <a:pPr lvl="1"/>
            <a:r>
              <a:rPr lang="en-US" dirty="0"/>
              <a:t>New Membership Offering</a:t>
            </a:r>
          </a:p>
          <a:p>
            <a:pPr lvl="1"/>
            <a:endParaRPr lang="en-US" dirty="0"/>
          </a:p>
        </p:txBody>
      </p:sp>
      <p:sp>
        <p:nvSpPr>
          <p:cNvPr id="4" name="Content Placeholder 2">
            <a:extLst>
              <a:ext uri="{FF2B5EF4-FFF2-40B4-BE49-F238E27FC236}">
                <a16:creationId xmlns:a16="http://schemas.microsoft.com/office/drawing/2014/main" id="{B80D016F-1EE3-4156-B91C-AA294E6430FD}"/>
              </a:ext>
            </a:extLst>
          </p:cNvPr>
          <p:cNvSpPr txBox="1">
            <a:spLocks/>
          </p:cNvSpPr>
          <p:nvPr/>
        </p:nvSpPr>
        <p:spPr>
          <a:xfrm>
            <a:off x="6019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7" name="Content Placeholder 2">
            <a:extLst>
              <a:ext uri="{FF2B5EF4-FFF2-40B4-BE49-F238E27FC236}">
                <a16:creationId xmlns:a16="http://schemas.microsoft.com/office/drawing/2014/main" id="{BC4516C1-A071-4097-9D0E-E0A673DF7316}"/>
              </a:ext>
            </a:extLst>
          </p:cNvPr>
          <p:cNvSpPr txBox="1">
            <a:spLocks/>
          </p:cNvSpPr>
          <p:nvPr/>
        </p:nvSpPr>
        <p:spPr>
          <a:xfrm>
            <a:off x="5935824"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Officers and Chair Report</a:t>
            </a:r>
          </a:p>
          <a:p>
            <a:r>
              <a:rPr lang="en-US" dirty="0"/>
              <a:t>Secretary</a:t>
            </a:r>
          </a:p>
          <a:p>
            <a:r>
              <a:rPr lang="en-US" dirty="0"/>
              <a:t>Treasurer</a:t>
            </a:r>
          </a:p>
          <a:p>
            <a:r>
              <a:rPr lang="en-US" dirty="0"/>
              <a:t>Club Admin</a:t>
            </a:r>
          </a:p>
          <a:p>
            <a:r>
              <a:rPr lang="en-US" dirty="0"/>
              <a:t>Public Image and Service Projects</a:t>
            </a:r>
          </a:p>
          <a:p>
            <a:r>
              <a:rPr lang="en-US" dirty="0"/>
              <a:t>Foundation</a:t>
            </a:r>
          </a:p>
          <a:p>
            <a:r>
              <a:rPr lang="en-US" dirty="0"/>
              <a:t>Membership</a:t>
            </a:r>
          </a:p>
        </p:txBody>
      </p:sp>
    </p:spTree>
    <p:extLst>
      <p:ext uri="{BB962C8B-B14F-4D97-AF65-F5344CB8AC3E}">
        <p14:creationId xmlns:p14="http://schemas.microsoft.com/office/powerpoint/2010/main" val="2062277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15C99AFD-7D13-4DC3-8A8A-E215B7C1C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0423" y="343409"/>
            <a:ext cx="2857870" cy="1272274"/>
          </a:xfrm>
          <a:prstGeom prst="rect">
            <a:avLst/>
          </a:prstGeom>
        </p:spPr>
      </p:pic>
      <p:sp>
        <p:nvSpPr>
          <p:cNvPr id="13" name="Title 12">
            <a:extLst>
              <a:ext uri="{FF2B5EF4-FFF2-40B4-BE49-F238E27FC236}">
                <a16:creationId xmlns:a16="http://schemas.microsoft.com/office/drawing/2014/main" id="{DF76B241-EAF0-4AC2-98EC-7EE13B158616}"/>
              </a:ext>
            </a:extLst>
          </p:cNvPr>
          <p:cNvSpPr>
            <a:spLocks noGrp="1"/>
          </p:cNvSpPr>
          <p:nvPr>
            <p:ph type="title"/>
          </p:nvPr>
        </p:nvSpPr>
        <p:spPr/>
        <p:txBody>
          <a:bodyPr/>
          <a:lstStyle/>
          <a:p>
            <a:r>
              <a:rPr lang="en-US" dirty="0"/>
              <a:t>				 </a:t>
            </a:r>
            <a:r>
              <a:rPr lang="en-US" b="1" dirty="0"/>
              <a:t>UPDATE</a:t>
            </a:r>
          </a:p>
        </p:txBody>
      </p:sp>
      <p:pic>
        <p:nvPicPr>
          <p:cNvPr id="15" name="Content Placeholder 14" descr="A picture containing drawing&#10;&#10;Description automatically generated">
            <a:extLst>
              <a:ext uri="{FF2B5EF4-FFF2-40B4-BE49-F238E27FC236}">
                <a16:creationId xmlns:a16="http://schemas.microsoft.com/office/drawing/2014/main" id="{45FF424C-0632-46A8-B3C9-BB2801CE3AF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365125"/>
            <a:ext cx="3733800" cy="1347279"/>
          </a:xfrm>
        </p:spPr>
      </p:pic>
      <p:sp>
        <p:nvSpPr>
          <p:cNvPr id="16" name="Content Placeholder 15">
            <a:extLst>
              <a:ext uri="{FF2B5EF4-FFF2-40B4-BE49-F238E27FC236}">
                <a16:creationId xmlns:a16="http://schemas.microsoft.com/office/drawing/2014/main" id="{B17E2C94-C465-48A3-B878-5F00F34A6683}"/>
              </a:ext>
            </a:extLst>
          </p:cNvPr>
          <p:cNvSpPr>
            <a:spLocks noGrp="1"/>
          </p:cNvSpPr>
          <p:nvPr>
            <p:ph sz="half" idx="2"/>
          </p:nvPr>
        </p:nvSpPr>
        <p:spPr>
          <a:xfrm>
            <a:off x="838200" y="1712404"/>
            <a:ext cx="5181600" cy="4351338"/>
          </a:xfrm>
        </p:spPr>
        <p:txBody>
          <a:bodyPr>
            <a:normAutofit/>
          </a:bodyPr>
          <a:lstStyle/>
          <a:p>
            <a:r>
              <a:rPr lang="en-US" dirty="0"/>
              <a:t>Rotaract Club of </a:t>
            </a:r>
            <a:r>
              <a:rPr lang="en-US" dirty="0" err="1"/>
              <a:t>Enderun</a:t>
            </a:r>
            <a:r>
              <a:rPr lang="en-US" dirty="0"/>
              <a:t> Colleges President: Francine </a:t>
            </a:r>
            <a:r>
              <a:rPr lang="en-US" dirty="0" err="1"/>
              <a:t>Geli</a:t>
            </a:r>
            <a:endParaRPr lang="en-US" dirty="0"/>
          </a:p>
          <a:p>
            <a:r>
              <a:rPr lang="en-US" dirty="0"/>
              <a:t>For RY 2020-2021: Open invite to join Rotary Club Meetings 1</a:t>
            </a:r>
            <a:r>
              <a:rPr lang="en-US" baseline="30000" dirty="0"/>
              <a:t>st</a:t>
            </a:r>
            <a:r>
              <a:rPr lang="en-US" dirty="0"/>
              <a:t> and 3</a:t>
            </a:r>
            <a:r>
              <a:rPr lang="en-US" baseline="30000" dirty="0"/>
              <a:t>rd</a:t>
            </a:r>
            <a:r>
              <a:rPr lang="en-US" dirty="0"/>
              <a:t> Tuesdays monthly</a:t>
            </a:r>
          </a:p>
          <a:p>
            <a:endParaRPr lang="en-US" dirty="0"/>
          </a:p>
        </p:txBody>
      </p:sp>
      <p:sp>
        <p:nvSpPr>
          <p:cNvPr id="8" name="Content Placeholder 15">
            <a:extLst>
              <a:ext uri="{FF2B5EF4-FFF2-40B4-BE49-F238E27FC236}">
                <a16:creationId xmlns:a16="http://schemas.microsoft.com/office/drawing/2014/main" id="{0BDEC9B7-0D99-47FD-9E3C-9B846F66BD27}"/>
              </a:ext>
            </a:extLst>
          </p:cNvPr>
          <p:cNvSpPr txBox="1">
            <a:spLocks/>
          </p:cNvSpPr>
          <p:nvPr/>
        </p:nvSpPr>
        <p:spPr>
          <a:xfrm>
            <a:off x="6426693"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PLANS:</a:t>
            </a:r>
          </a:p>
          <a:p>
            <a:pPr lvl="1"/>
            <a:r>
              <a:rPr lang="en-US" dirty="0"/>
              <a:t>Monthly Meetings</a:t>
            </a:r>
          </a:p>
          <a:p>
            <a:pPr lvl="1"/>
            <a:r>
              <a:rPr lang="en-US" dirty="0"/>
              <a:t>Assist with Vocation Seminar / Online Career Talks</a:t>
            </a:r>
          </a:p>
          <a:p>
            <a:pPr lvl="1"/>
            <a:r>
              <a:rPr lang="en-US" dirty="0"/>
              <a:t>Website Development</a:t>
            </a:r>
          </a:p>
          <a:p>
            <a:pPr lvl="2"/>
            <a:r>
              <a:rPr lang="en-US" dirty="0"/>
              <a:t>Content Development</a:t>
            </a:r>
          </a:p>
          <a:p>
            <a:pPr lvl="2"/>
            <a:r>
              <a:rPr lang="en-US" dirty="0"/>
              <a:t>Online Fundraising / Auctions</a:t>
            </a:r>
          </a:p>
          <a:p>
            <a:pPr lvl="2"/>
            <a:r>
              <a:rPr lang="en-US" dirty="0"/>
              <a:t>Content Management</a:t>
            </a:r>
          </a:p>
          <a:p>
            <a:pPr lvl="1"/>
            <a:r>
              <a:rPr lang="en-US" dirty="0"/>
              <a:t>Leadership &amp; Mentoring</a:t>
            </a:r>
          </a:p>
          <a:p>
            <a:pPr lvl="2"/>
            <a:r>
              <a:rPr lang="en-US" dirty="0"/>
              <a:t>Scheduled for 17 SEP 2020 THURS</a:t>
            </a:r>
          </a:p>
          <a:p>
            <a:pPr lvl="1"/>
            <a:r>
              <a:rPr lang="en-US" dirty="0"/>
              <a:t>Service Projects</a:t>
            </a:r>
          </a:p>
        </p:txBody>
      </p:sp>
    </p:spTree>
    <p:extLst>
      <p:ext uri="{BB962C8B-B14F-4D97-AF65-F5344CB8AC3E}">
        <p14:creationId xmlns:p14="http://schemas.microsoft.com/office/powerpoint/2010/main" val="78282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B7D-408E-4E0A-BD36-2DEFEF58ED22}"/>
              </a:ext>
            </a:extLst>
          </p:cNvPr>
          <p:cNvSpPr>
            <a:spLocks noGrp="1"/>
          </p:cNvSpPr>
          <p:nvPr>
            <p:ph type="title"/>
          </p:nvPr>
        </p:nvSpPr>
        <p:spPr>
          <a:xfrm>
            <a:off x="838200" y="365125"/>
            <a:ext cx="10515600" cy="1325563"/>
          </a:xfrm>
        </p:spPr>
        <p:txBody>
          <a:bodyPr anchor="ctr">
            <a:normAutofit/>
          </a:bodyPr>
          <a:lstStyle/>
          <a:p>
            <a:r>
              <a:rPr lang="en-US" b="1" dirty="0"/>
              <a:t>Guest Speaker: Krizanne Ty, MBA</a:t>
            </a:r>
          </a:p>
        </p:txBody>
      </p:sp>
      <p:sp>
        <p:nvSpPr>
          <p:cNvPr id="6" name="Content Placeholder 5">
            <a:extLst>
              <a:ext uri="{FF2B5EF4-FFF2-40B4-BE49-F238E27FC236}">
                <a16:creationId xmlns:a16="http://schemas.microsoft.com/office/drawing/2014/main" id="{BE9E97E7-091C-4778-847D-68D5B8C1910B}"/>
              </a:ext>
            </a:extLst>
          </p:cNvPr>
          <p:cNvSpPr>
            <a:spLocks noGrp="1"/>
          </p:cNvSpPr>
          <p:nvPr>
            <p:ph sz="half" idx="1"/>
          </p:nvPr>
        </p:nvSpPr>
        <p:spPr>
          <a:xfrm>
            <a:off x="838200" y="1358283"/>
            <a:ext cx="5181600" cy="4818680"/>
          </a:xfrm>
        </p:spPr>
        <p:txBody>
          <a:bodyPr>
            <a:normAutofit/>
          </a:bodyPr>
          <a:lstStyle/>
          <a:p>
            <a:pPr marL="0" indent="0">
              <a:buNone/>
            </a:pPr>
            <a:endParaRPr lang="en-US" sz="3600" dirty="0"/>
          </a:p>
          <a:p>
            <a:pPr marL="0" indent="0">
              <a:buNone/>
            </a:pPr>
            <a:endParaRPr lang="en-US" sz="3600" b="1" dirty="0"/>
          </a:p>
          <a:p>
            <a:pPr marL="0" indent="0">
              <a:buNone/>
            </a:pPr>
            <a:endParaRPr lang="en-US" sz="1200" dirty="0"/>
          </a:p>
        </p:txBody>
      </p:sp>
      <p:sp>
        <p:nvSpPr>
          <p:cNvPr id="8" name="Content Placeholder 5">
            <a:extLst>
              <a:ext uri="{FF2B5EF4-FFF2-40B4-BE49-F238E27FC236}">
                <a16:creationId xmlns:a16="http://schemas.microsoft.com/office/drawing/2014/main" id="{3F31243F-C523-4C41-B0E8-61526B7B561C}"/>
              </a:ext>
            </a:extLst>
          </p:cNvPr>
          <p:cNvSpPr txBox="1">
            <a:spLocks/>
          </p:cNvSpPr>
          <p:nvPr/>
        </p:nvSpPr>
        <p:spPr>
          <a:xfrm>
            <a:off x="6019799" y="1379969"/>
            <a:ext cx="5181600" cy="4818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Calibri" panose="020F0502020204030204" pitchFamily="34" charset="0"/>
              </a:rPr>
              <a:t>Founder, Girls Got Game PH</a:t>
            </a:r>
          </a:p>
          <a:p>
            <a:pPr>
              <a:buFont typeface="Wingdings" panose="05000000000000000000" pitchFamily="2" charset="2"/>
              <a:buChar char="Ø"/>
            </a:pPr>
            <a:r>
              <a:rPr lang="en-US" sz="1800" dirty="0">
                <a:latin typeface="Calibri" panose="020F0502020204030204" pitchFamily="34" charset="0"/>
              </a:rPr>
              <a:t>Founder, Game On Sports PH</a:t>
            </a:r>
          </a:p>
          <a:p>
            <a:pPr>
              <a:buFont typeface="Wingdings" panose="05000000000000000000" pitchFamily="2" charset="2"/>
              <a:buChar char="Ø"/>
            </a:pPr>
            <a:r>
              <a:rPr lang="en-US" sz="1800" dirty="0">
                <a:latin typeface="Calibri" panose="020F0502020204030204" pitchFamily="34" charset="0"/>
              </a:rPr>
              <a:t>Fixed Income and Currencies Trader, Deutsche Bank </a:t>
            </a:r>
          </a:p>
          <a:p>
            <a:pPr>
              <a:buFont typeface="Wingdings" panose="05000000000000000000" pitchFamily="2" charset="2"/>
              <a:buChar char="Ø"/>
            </a:pPr>
            <a:r>
              <a:rPr lang="en-US" sz="1800" dirty="0">
                <a:latin typeface="Calibri" panose="020F0502020204030204" pitchFamily="34" charset="0"/>
              </a:rPr>
              <a:t>MBA, China Europe International Business School (CEIBS)</a:t>
            </a:r>
          </a:p>
          <a:p>
            <a:pPr>
              <a:buFont typeface="Wingdings" panose="05000000000000000000" pitchFamily="2" charset="2"/>
              <a:buChar char="Ø"/>
            </a:pPr>
            <a:r>
              <a:rPr lang="en-US" sz="1800" dirty="0">
                <a:latin typeface="Calibri" panose="020F0502020204030204" pitchFamily="34" charset="0"/>
              </a:rPr>
              <a:t>BS Applied Mathematics, Major in Mathematical Finance - Ateneo De Manila University</a:t>
            </a:r>
          </a:p>
          <a:p>
            <a:pPr>
              <a:buFont typeface="Wingdings" panose="05000000000000000000" pitchFamily="2" charset="2"/>
              <a:buChar char="Ø"/>
            </a:pPr>
            <a:r>
              <a:rPr lang="en-US" sz="1800" dirty="0">
                <a:latin typeface="Calibri" panose="020F0502020204030204" pitchFamily="34" charset="0"/>
              </a:rPr>
              <a:t>Member of the Philippine Olympic Committee (POC) Women In Sports Committee</a:t>
            </a:r>
          </a:p>
          <a:p>
            <a:pPr>
              <a:buFont typeface="Wingdings" panose="05000000000000000000" pitchFamily="2" charset="2"/>
              <a:buChar char="Ø"/>
            </a:pPr>
            <a:r>
              <a:rPr lang="en-US" sz="1800" dirty="0">
                <a:latin typeface="Calibri" panose="020F0502020204030204" pitchFamily="34" charset="0"/>
              </a:rPr>
              <a:t>Former Ateneo Lady Eagles Basketball Team and Philippine Amigas Handball Team</a:t>
            </a:r>
          </a:p>
          <a:p>
            <a:pPr>
              <a:buFont typeface="Wingdings" panose="05000000000000000000" pitchFamily="2" charset="2"/>
              <a:buChar char="Ø"/>
            </a:pPr>
            <a:endParaRPr lang="en-US" sz="1800" dirty="0">
              <a:latin typeface="Calibri" panose="020F0502020204030204" pitchFamily="34" charset="0"/>
            </a:endParaRPr>
          </a:p>
          <a:p>
            <a:pPr marL="0" indent="0">
              <a:buFont typeface="Arial" panose="020B0604020202020204" pitchFamily="34" charset="0"/>
              <a:buNone/>
            </a:pPr>
            <a:endParaRPr lang="en-US" sz="1200" dirty="0"/>
          </a:p>
        </p:txBody>
      </p:sp>
      <p:pic>
        <p:nvPicPr>
          <p:cNvPr id="4" name="Picture 3">
            <a:extLst>
              <a:ext uri="{FF2B5EF4-FFF2-40B4-BE49-F238E27FC236}">
                <a16:creationId xmlns:a16="http://schemas.microsoft.com/office/drawing/2014/main" id="{AEE193F8-EBBC-45D9-801E-5D53A448ED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179536" y="1763049"/>
            <a:ext cx="2498926" cy="3331902"/>
          </a:xfrm>
          <a:prstGeom prst="rect">
            <a:avLst/>
          </a:prstGeom>
        </p:spPr>
      </p:pic>
    </p:spTree>
    <p:extLst>
      <p:ext uri="{BB962C8B-B14F-4D97-AF65-F5344CB8AC3E}">
        <p14:creationId xmlns:p14="http://schemas.microsoft.com/office/powerpoint/2010/main" val="1223585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ADFE-31BD-48C8-9CF6-676B05AC02DD}"/>
              </a:ext>
            </a:extLst>
          </p:cNvPr>
          <p:cNvSpPr>
            <a:spLocks noGrp="1"/>
          </p:cNvSpPr>
          <p:nvPr>
            <p:ph type="title"/>
          </p:nvPr>
        </p:nvSpPr>
        <p:spPr>
          <a:xfrm>
            <a:off x="839788" y="457200"/>
            <a:ext cx="3932237" cy="1600200"/>
          </a:xfrm>
        </p:spPr>
        <p:txBody>
          <a:bodyPr anchor="b">
            <a:normAutofit/>
          </a:bodyPr>
          <a:lstStyle/>
          <a:p>
            <a:r>
              <a:rPr lang="en-US" b="1" dirty="0"/>
              <a:t>Membership Dialogue</a:t>
            </a:r>
          </a:p>
        </p:txBody>
      </p:sp>
      <p:pic>
        <p:nvPicPr>
          <p:cNvPr id="5" name="Picture 4" descr="A picture containing timepiece, object, table, sitting&#10;&#10;Description automatically generated">
            <a:extLst>
              <a:ext uri="{FF2B5EF4-FFF2-40B4-BE49-F238E27FC236}">
                <a16:creationId xmlns:a16="http://schemas.microsoft.com/office/drawing/2014/main" id="{5FD4018D-5026-4032-80E7-17D9D451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475" y="987425"/>
            <a:ext cx="4873625" cy="4873625"/>
          </a:xfrm>
          <a:prstGeom prst="rect">
            <a:avLst/>
          </a:prstGeom>
          <a:noFill/>
        </p:spPr>
      </p:pic>
      <p:sp>
        <p:nvSpPr>
          <p:cNvPr id="3" name="Content Placeholder 2">
            <a:extLst>
              <a:ext uri="{FF2B5EF4-FFF2-40B4-BE49-F238E27FC236}">
                <a16:creationId xmlns:a16="http://schemas.microsoft.com/office/drawing/2014/main" id="{19C53165-DAA5-4624-BF57-F442F305B4B0}"/>
              </a:ext>
            </a:extLst>
          </p:cNvPr>
          <p:cNvSpPr>
            <a:spLocks noGrp="1"/>
          </p:cNvSpPr>
          <p:nvPr>
            <p:ph type="body" sz="half" idx="2"/>
          </p:nvPr>
        </p:nvSpPr>
        <p:spPr>
          <a:xfrm>
            <a:off x="839788" y="2057400"/>
            <a:ext cx="3932237" cy="3811588"/>
          </a:xfrm>
        </p:spPr>
        <p:txBody>
          <a:bodyPr>
            <a:normAutofit/>
          </a:bodyPr>
          <a:lstStyle/>
          <a:p>
            <a:r>
              <a:rPr lang="en-US" dirty="0"/>
              <a:t>Quick updates from our members</a:t>
            </a:r>
          </a:p>
          <a:p>
            <a:pPr lvl="1"/>
            <a:r>
              <a:rPr lang="en-US" sz="1600" dirty="0"/>
              <a:t>Life or</a:t>
            </a:r>
          </a:p>
          <a:p>
            <a:pPr lvl="1"/>
            <a:r>
              <a:rPr lang="en-US" sz="1600" dirty="0"/>
              <a:t>Business or</a:t>
            </a:r>
          </a:p>
          <a:p>
            <a:pPr lvl="1"/>
            <a:r>
              <a:rPr lang="en-US" sz="1600" dirty="0"/>
              <a:t>Family or</a:t>
            </a:r>
          </a:p>
          <a:p>
            <a:pPr lvl="1"/>
            <a:r>
              <a:rPr lang="en-US" sz="1600" dirty="0"/>
              <a:t>Activities</a:t>
            </a:r>
          </a:p>
          <a:p>
            <a:pPr lvl="1"/>
            <a:r>
              <a:rPr lang="en-US" sz="1600" dirty="0"/>
              <a:t>Etc.</a:t>
            </a:r>
          </a:p>
          <a:p>
            <a:pPr lvl="1"/>
            <a:endParaRPr lang="en-US" sz="1600" dirty="0"/>
          </a:p>
        </p:txBody>
      </p:sp>
    </p:spTree>
    <p:extLst>
      <p:ext uri="{BB962C8B-B14F-4D97-AF65-F5344CB8AC3E}">
        <p14:creationId xmlns:p14="http://schemas.microsoft.com/office/powerpoint/2010/main" val="2973148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District Announcements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a:xfrm>
            <a:off x="838200" y="1825625"/>
            <a:ext cx="5257800" cy="4351338"/>
          </a:xfrm>
        </p:spPr>
        <p:txBody>
          <a:bodyPr/>
          <a:lstStyle/>
          <a:p>
            <a:r>
              <a:rPr lang="en-US" dirty="0"/>
              <a:t>World Polio Day (October 24</a:t>
            </a:r>
            <a:r>
              <a:rPr lang="en-US" baseline="30000" dirty="0"/>
              <a:t>th</a:t>
            </a:r>
            <a:r>
              <a:rPr lang="en-US" dirty="0"/>
              <a:t>)</a:t>
            </a:r>
          </a:p>
          <a:p>
            <a:r>
              <a:rPr lang="en-US" dirty="0"/>
              <a:t>Polio Now T-Shirts on Sale</a:t>
            </a:r>
          </a:p>
          <a:p>
            <a:r>
              <a:rPr lang="en-US" dirty="0"/>
              <a:t>RC Makati Ayala Triangle: The Silver Lining in Every Dark Cloud (Oct 22, 6pm)</a:t>
            </a:r>
          </a:p>
          <a:p>
            <a:r>
              <a:rPr lang="en-US" dirty="0"/>
              <a:t>RC Makati Legazpi: End Polio Now </a:t>
            </a:r>
            <a:r>
              <a:rPr lang="en-US" dirty="0" err="1"/>
              <a:t>Zumbathon</a:t>
            </a:r>
            <a:r>
              <a:rPr lang="en-US" dirty="0"/>
              <a:t> (Oct 24, 8am)</a:t>
            </a:r>
          </a:p>
          <a:p>
            <a:r>
              <a:rPr lang="en-US" dirty="0"/>
              <a:t>World Polio Day Town Hall (Oct 24, 3:30pm)</a:t>
            </a:r>
          </a:p>
          <a:p>
            <a:endParaRPr lang="en-US" dirty="0"/>
          </a:p>
          <a:p>
            <a:endParaRPr lang="en-US" dirty="0"/>
          </a:p>
        </p:txBody>
      </p:sp>
      <p:pic>
        <p:nvPicPr>
          <p:cNvPr id="5" name="Picture 4">
            <a:extLst>
              <a:ext uri="{FF2B5EF4-FFF2-40B4-BE49-F238E27FC236}">
                <a16:creationId xmlns:a16="http://schemas.microsoft.com/office/drawing/2014/main" id="{7156FAFD-9449-414F-B78F-646BC7374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2179" y="706760"/>
            <a:ext cx="3706725" cy="2646834"/>
          </a:xfrm>
          <a:prstGeom prst="rect">
            <a:avLst/>
          </a:prstGeom>
        </p:spPr>
      </p:pic>
      <p:pic>
        <p:nvPicPr>
          <p:cNvPr id="7" name="Picture 6" descr="Text&#10;&#10;Description automatically generated">
            <a:extLst>
              <a:ext uri="{FF2B5EF4-FFF2-40B4-BE49-F238E27FC236}">
                <a16:creationId xmlns:a16="http://schemas.microsoft.com/office/drawing/2014/main" id="{EEBF965C-94AB-49A9-A541-27826B67F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179" y="3429000"/>
            <a:ext cx="3683411" cy="2446015"/>
          </a:xfrm>
          <a:prstGeom prst="rect">
            <a:avLst/>
          </a:prstGeom>
        </p:spPr>
      </p:pic>
    </p:spTree>
    <p:extLst>
      <p:ext uri="{BB962C8B-B14F-4D97-AF65-F5344CB8AC3E}">
        <p14:creationId xmlns:p14="http://schemas.microsoft.com/office/powerpoint/2010/main" val="2323003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B2AA-7F86-41AA-9B63-5C79E7BF8D70}"/>
              </a:ext>
            </a:extLst>
          </p:cNvPr>
          <p:cNvSpPr>
            <a:spLocks noGrp="1"/>
          </p:cNvSpPr>
          <p:nvPr>
            <p:ph type="title"/>
          </p:nvPr>
        </p:nvSpPr>
        <p:spPr/>
        <p:txBody>
          <a:bodyPr/>
          <a:lstStyle/>
          <a:p>
            <a:r>
              <a:rPr lang="en-US" b="1" dirty="0"/>
              <a:t>Adjournment / Reminders</a:t>
            </a:r>
          </a:p>
        </p:txBody>
      </p:sp>
      <p:sp>
        <p:nvSpPr>
          <p:cNvPr id="3" name="Content Placeholder 2">
            <a:extLst>
              <a:ext uri="{FF2B5EF4-FFF2-40B4-BE49-F238E27FC236}">
                <a16:creationId xmlns:a16="http://schemas.microsoft.com/office/drawing/2014/main" id="{4DA15E08-A381-40D3-B9B4-A74EB76A5D25}"/>
              </a:ext>
            </a:extLst>
          </p:cNvPr>
          <p:cNvSpPr>
            <a:spLocks noGrp="1"/>
          </p:cNvSpPr>
          <p:nvPr>
            <p:ph idx="1"/>
          </p:nvPr>
        </p:nvSpPr>
        <p:spPr/>
        <p:txBody>
          <a:bodyPr/>
          <a:lstStyle/>
          <a:p>
            <a:r>
              <a:rPr lang="en-US" dirty="0"/>
              <a:t>Member Profile templates for Website and Mentoring Initiative</a:t>
            </a:r>
          </a:p>
          <a:p>
            <a:r>
              <a:rPr lang="en-US" dirty="0"/>
              <a:t>Next Club Meeting: Nov 10</a:t>
            </a:r>
            <a:r>
              <a:rPr lang="en-US" baseline="30000" dirty="0"/>
              <a:t>th</a:t>
            </a:r>
            <a:r>
              <a:rPr lang="en-US" dirty="0"/>
              <a:t>, 7 pm (</a:t>
            </a:r>
            <a:r>
              <a:rPr lang="en-US" dirty="0" err="1"/>
              <a:t>L’Entrecote</a:t>
            </a:r>
            <a:r>
              <a:rPr lang="en-US" dirty="0"/>
              <a:t> and ONLINE)</a:t>
            </a:r>
          </a:p>
          <a:p>
            <a:pPr lvl="1"/>
            <a:r>
              <a:rPr lang="en-US" dirty="0"/>
              <a:t>Governor’s Visit</a:t>
            </a:r>
          </a:p>
          <a:p>
            <a:pPr lvl="1"/>
            <a:r>
              <a:rPr lang="en-US" dirty="0"/>
              <a:t>Officer Induction</a:t>
            </a:r>
          </a:p>
          <a:p>
            <a:r>
              <a:rPr lang="en-US" dirty="0"/>
              <a:t>Rotary Convention 2021: Taipei, Taiwan Registration Ongoing</a:t>
            </a:r>
          </a:p>
        </p:txBody>
      </p:sp>
    </p:spTree>
    <p:extLst>
      <p:ext uri="{BB962C8B-B14F-4D97-AF65-F5344CB8AC3E}">
        <p14:creationId xmlns:p14="http://schemas.microsoft.com/office/powerpoint/2010/main" val="2468965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 BGC Central PPT Template 2020-2021" id="{92296A24-666E-4804-BEEA-D9AB15048AE1}" vid="{B73EBE4E-33FB-4888-86D7-8E137A3B7A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2793</Words>
  <Application>Microsoft Office PowerPoint</Application>
  <PresentationFormat>Widescreen</PresentationFormat>
  <Paragraphs>248</Paragraphs>
  <Slides>17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Office Theme</vt:lpstr>
      <vt:lpstr>Club Meeting</vt:lpstr>
      <vt:lpstr>Club Meeting Schedule</vt:lpstr>
      <vt:lpstr>Invocation / National Anthem</vt:lpstr>
      <vt:lpstr>Welcome</vt:lpstr>
      <vt:lpstr>Club Officers Reporting</vt:lpstr>
      <vt:lpstr>President’s Corner</vt:lpstr>
      <vt:lpstr>President’s Corner: Vocation Seminars / MLA</vt:lpstr>
      <vt:lpstr>President’s Corner: BGC Greenway</vt:lpstr>
      <vt:lpstr>President’s Corner: www.rcbgccentral.online</vt:lpstr>
      <vt:lpstr>President’s Corner: rcbgccentral.online</vt:lpstr>
      <vt:lpstr>President’s Corner: rcbgccentral.online</vt:lpstr>
      <vt:lpstr>President’s Corner: Board Meeting</vt:lpstr>
      <vt:lpstr>     UPDATE</vt:lpstr>
      <vt:lpstr>Guest Speaker: Krizanne Ty, MBA</vt:lpstr>
      <vt:lpstr>Membership Dialogue</vt:lpstr>
      <vt:lpstr>District Announcements</vt:lpstr>
      <vt:lpstr>Adjournment /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Meeting</dc:title>
  <dc:creator>Richard Medalla</dc:creator>
  <cp:lastModifiedBy>Richard Medalla</cp:lastModifiedBy>
  <cp:revision>13</cp:revision>
  <dcterms:created xsi:type="dcterms:W3CDTF">2020-10-05T09:27:41Z</dcterms:created>
  <dcterms:modified xsi:type="dcterms:W3CDTF">2020-10-20T09:11:47Z</dcterms:modified>
</cp:coreProperties>
</file>