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5"/>
  </p:notesMasterIdLst>
  <p:sldIdLst>
    <p:sldId id="256" r:id="rId2"/>
    <p:sldId id="257" r:id="rId3"/>
    <p:sldId id="258" r:id="rId4"/>
    <p:sldId id="287" r:id="rId5"/>
    <p:sldId id="288" r:id="rId6"/>
    <p:sldId id="261" r:id="rId7"/>
    <p:sldId id="286" r:id="rId8"/>
    <p:sldId id="290" r:id="rId9"/>
    <p:sldId id="289" r:id="rId10"/>
    <p:sldId id="285" r:id="rId11"/>
    <p:sldId id="291" r:id="rId12"/>
    <p:sldId id="259" r:id="rId13"/>
    <p:sldId id="281" r:id="rId14"/>
    <p:sldId id="278" r:id="rId15"/>
    <p:sldId id="295" r:id="rId16"/>
    <p:sldId id="263" r:id="rId17"/>
    <p:sldId id="292" r:id="rId18"/>
    <p:sldId id="294" r:id="rId19"/>
    <p:sldId id="293" r:id="rId20"/>
    <p:sldId id="296" r:id="rId21"/>
    <p:sldId id="297" r:id="rId22"/>
    <p:sldId id="299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Medalla" initials="RM" lastIdx="2" clrIdx="0">
    <p:extLst>
      <p:ext uri="{19B8F6BF-5375-455C-9EA6-DF929625EA0E}">
        <p15:presenceInfo xmlns:p15="http://schemas.microsoft.com/office/powerpoint/2012/main" userId="S::richard@manrke.com::d6d27a64-50e3-4d93-9acf-29768c80e0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26" autoAdjust="0"/>
  </p:normalViewPr>
  <p:slideViewPr>
    <p:cSldViewPr snapToGrid="0">
      <p:cViewPr varScale="1">
        <p:scale>
          <a:sx n="108" d="100"/>
          <a:sy n="108" d="100"/>
        </p:scale>
        <p:origin x="71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69BCC6-EFF6-4372-80B4-749B3E5943FD}" type="doc">
      <dgm:prSet loTypeId="urn:microsoft.com/office/officeart/2017/3/layout/DropPinTimeline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E8FAD4-2F76-4F23-83DD-41844F6960C0}">
      <dgm:prSet/>
      <dgm:spPr/>
      <dgm:t>
        <a:bodyPr/>
        <a:lstStyle/>
        <a:p>
          <a:pPr>
            <a:defRPr b="1"/>
          </a:pPr>
          <a:r>
            <a:rPr lang="en-US" dirty="0"/>
            <a:t>19:00 Gov Visit</a:t>
          </a:r>
        </a:p>
      </dgm:t>
    </dgm:pt>
    <dgm:pt modelId="{228A60D2-232F-4BC6-B699-2C8BDE4331B2}" type="parTrans" cxnId="{365F0242-91AB-49D8-AE62-7FBD8510F91F}">
      <dgm:prSet/>
      <dgm:spPr/>
      <dgm:t>
        <a:bodyPr/>
        <a:lstStyle/>
        <a:p>
          <a:endParaRPr lang="en-US"/>
        </a:p>
      </dgm:t>
    </dgm:pt>
    <dgm:pt modelId="{6DAC7DF8-05A2-45CC-8474-DA11F002CDAB}" type="sibTrans" cxnId="{365F0242-91AB-49D8-AE62-7FBD8510F91F}">
      <dgm:prSet/>
      <dgm:spPr/>
      <dgm:t>
        <a:bodyPr/>
        <a:lstStyle/>
        <a:p>
          <a:endParaRPr lang="en-US"/>
        </a:p>
      </dgm:t>
    </dgm:pt>
    <dgm:pt modelId="{C73A9829-92F5-4C6F-B296-C6514D8DC05F}">
      <dgm:prSet/>
      <dgm:spPr/>
      <dgm:t>
        <a:bodyPr/>
        <a:lstStyle/>
        <a:p>
          <a:r>
            <a:rPr lang="en-US" dirty="0"/>
            <a:t>With Officers and Directors:</a:t>
          </a:r>
        </a:p>
        <a:p>
          <a:r>
            <a:rPr lang="en-US" dirty="0"/>
            <a:t>&gt; Audio Visual Presentation</a:t>
          </a:r>
        </a:p>
      </dgm:t>
    </dgm:pt>
    <dgm:pt modelId="{A56D6A56-D7C7-4A5A-8156-2024BE0D9857}" type="parTrans" cxnId="{1E6F1BC1-83FA-4CFD-B248-8165BFB493DF}">
      <dgm:prSet/>
      <dgm:spPr/>
      <dgm:t>
        <a:bodyPr/>
        <a:lstStyle/>
        <a:p>
          <a:endParaRPr lang="en-US"/>
        </a:p>
      </dgm:t>
    </dgm:pt>
    <dgm:pt modelId="{2BE1A586-9564-476A-8270-F0F7F954040D}" type="sibTrans" cxnId="{1E6F1BC1-83FA-4CFD-B248-8165BFB493DF}">
      <dgm:prSet/>
      <dgm:spPr/>
      <dgm:t>
        <a:bodyPr/>
        <a:lstStyle/>
        <a:p>
          <a:endParaRPr lang="en-US"/>
        </a:p>
      </dgm:t>
    </dgm:pt>
    <dgm:pt modelId="{4F76A17F-BEDD-4EF3-8E91-40382E84F387}">
      <dgm:prSet/>
      <dgm:spPr/>
      <dgm:t>
        <a:bodyPr/>
        <a:lstStyle/>
        <a:p>
          <a:pPr>
            <a:defRPr b="1"/>
          </a:pPr>
          <a:r>
            <a:rPr lang="en-US" dirty="0"/>
            <a:t>19:30 Induction Program</a:t>
          </a:r>
        </a:p>
      </dgm:t>
    </dgm:pt>
    <dgm:pt modelId="{7D3E36BE-7376-4D80-A739-93E230611DD4}" type="parTrans" cxnId="{6E07C183-53CA-4D16-AED9-B97A54EA911D}">
      <dgm:prSet/>
      <dgm:spPr/>
      <dgm:t>
        <a:bodyPr/>
        <a:lstStyle/>
        <a:p>
          <a:endParaRPr lang="en-US"/>
        </a:p>
      </dgm:t>
    </dgm:pt>
    <dgm:pt modelId="{CDEF6D31-07BE-4B47-8D6E-C520FDC22EC9}" type="sibTrans" cxnId="{6E07C183-53CA-4D16-AED9-B97A54EA911D}">
      <dgm:prSet/>
      <dgm:spPr/>
      <dgm:t>
        <a:bodyPr/>
        <a:lstStyle/>
        <a:p>
          <a:endParaRPr lang="en-US"/>
        </a:p>
      </dgm:t>
    </dgm:pt>
    <dgm:pt modelId="{6715CD43-F147-4128-B51C-C441BE0C9B52}">
      <dgm:prSet/>
      <dgm:spPr/>
      <dgm:t>
        <a:bodyPr/>
        <a:lstStyle/>
        <a:p>
          <a:r>
            <a:rPr lang="en-US" dirty="0"/>
            <a:t>&gt; Call to Order</a:t>
          </a:r>
        </a:p>
        <a:p>
          <a:r>
            <a:rPr lang="en-US" dirty="0"/>
            <a:t>&gt; Invocation</a:t>
          </a:r>
        </a:p>
        <a:p>
          <a:r>
            <a:rPr lang="en-US" dirty="0"/>
            <a:t>&gt; National Anthem/4-Way Test</a:t>
          </a:r>
        </a:p>
      </dgm:t>
    </dgm:pt>
    <dgm:pt modelId="{3C6DDDC7-DC4F-40BF-A245-18EC91BA4B58}" type="parTrans" cxnId="{C63C2F0D-B89D-4BEA-8CC6-F70B5F15C392}">
      <dgm:prSet/>
      <dgm:spPr/>
      <dgm:t>
        <a:bodyPr/>
        <a:lstStyle/>
        <a:p>
          <a:endParaRPr lang="en-US"/>
        </a:p>
      </dgm:t>
    </dgm:pt>
    <dgm:pt modelId="{836FF679-9820-436A-B14F-EF04B4679084}" type="sibTrans" cxnId="{C63C2F0D-B89D-4BEA-8CC6-F70B5F15C392}">
      <dgm:prSet/>
      <dgm:spPr/>
      <dgm:t>
        <a:bodyPr/>
        <a:lstStyle/>
        <a:p>
          <a:endParaRPr lang="en-US"/>
        </a:p>
      </dgm:t>
    </dgm:pt>
    <dgm:pt modelId="{8BF80E43-85AE-4ABF-948B-7530F6C3BE14}">
      <dgm:prSet/>
      <dgm:spPr/>
      <dgm:t>
        <a:bodyPr/>
        <a:lstStyle/>
        <a:p>
          <a:pPr>
            <a:defRPr b="1"/>
          </a:pPr>
          <a:r>
            <a:rPr lang="en-US" dirty="0"/>
            <a:t>19:45</a:t>
          </a:r>
        </a:p>
      </dgm:t>
    </dgm:pt>
    <dgm:pt modelId="{06EE1DFB-890F-4360-B905-D3D3FEB6A92D}" type="parTrans" cxnId="{9A55B669-3600-403A-9FFE-8620756A37FF}">
      <dgm:prSet/>
      <dgm:spPr/>
      <dgm:t>
        <a:bodyPr/>
        <a:lstStyle/>
        <a:p>
          <a:endParaRPr lang="en-US"/>
        </a:p>
      </dgm:t>
    </dgm:pt>
    <dgm:pt modelId="{6070F1A2-BF7B-4343-AE6B-4103C7528125}" type="sibTrans" cxnId="{9A55B669-3600-403A-9FFE-8620756A37FF}">
      <dgm:prSet/>
      <dgm:spPr/>
      <dgm:t>
        <a:bodyPr/>
        <a:lstStyle/>
        <a:p>
          <a:endParaRPr lang="en-US"/>
        </a:p>
      </dgm:t>
    </dgm:pt>
    <dgm:pt modelId="{FCCF1E40-EF3D-4878-821A-40E68E61D14C}">
      <dgm:prSet/>
      <dgm:spPr/>
      <dgm:t>
        <a:bodyPr/>
        <a:lstStyle/>
        <a:p>
          <a:r>
            <a:rPr lang="en-US" dirty="0"/>
            <a:t>Welcome Remarks</a:t>
          </a:r>
        </a:p>
        <a:p>
          <a:r>
            <a:rPr lang="en-US" dirty="0"/>
            <a:t>Introduction of Dignitaries and Guests</a:t>
          </a:r>
        </a:p>
      </dgm:t>
    </dgm:pt>
    <dgm:pt modelId="{DDD27D59-4D74-4415-A420-4D942BAC3BC8}" type="parTrans" cxnId="{C98E7F0C-B264-4999-BA58-8660C2AB03AF}">
      <dgm:prSet/>
      <dgm:spPr/>
      <dgm:t>
        <a:bodyPr/>
        <a:lstStyle/>
        <a:p>
          <a:endParaRPr lang="en-US"/>
        </a:p>
      </dgm:t>
    </dgm:pt>
    <dgm:pt modelId="{B87C8326-998E-431E-B9C9-2D9AA5E4F617}" type="sibTrans" cxnId="{C98E7F0C-B264-4999-BA58-8660C2AB03AF}">
      <dgm:prSet/>
      <dgm:spPr/>
      <dgm:t>
        <a:bodyPr/>
        <a:lstStyle/>
        <a:p>
          <a:endParaRPr lang="en-US"/>
        </a:p>
      </dgm:t>
    </dgm:pt>
    <dgm:pt modelId="{163C8EDC-64EC-46EE-A770-364FED785AC3}">
      <dgm:prSet/>
      <dgm:spPr/>
      <dgm:t>
        <a:bodyPr/>
        <a:lstStyle/>
        <a:p>
          <a:pPr>
            <a:defRPr b="1"/>
          </a:pPr>
          <a:r>
            <a:rPr lang="en-US" dirty="0"/>
            <a:t>20:00</a:t>
          </a:r>
        </a:p>
      </dgm:t>
    </dgm:pt>
    <dgm:pt modelId="{9871452B-E680-4C25-BE37-0A396EE3B1F7}" type="parTrans" cxnId="{CE876300-F2B9-48CD-9C0C-4EF94E198F9D}">
      <dgm:prSet/>
      <dgm:spPr/>
      <dgm:t>
        <a:bodyPr/>
        <a:lstStyle/>
        <a:p>
          <a:endParaRPr lang="en-US"/>
        </a:p>
      </dgm:t>
    </dgm:pt>
    <dgm:pt modelId="{FE66E070-EEF7-4CBF-A170-3B4AC3AC72EC}" type="sibTrans" cxnId="{CE876300-F2B9-48CD-9C0C-4EF94E198F9D}">
      <dgm:prSet/>
      <dgm:spPr/>
      <dgm:t>
        <a:bodyPr/>
        <a:lstStyle/>
        <a:p>
          <a:endParaRPr lang="en-US"/>
        </a:p>
      </dgm:t>
    </dgm:pt>
    <dgm:pt modelId="{1C726750-32C6-4E1B-91D2-7D63AE3D2F7A}">
      <dgm:prSet/>
      <dgm:spPr/>
      <dgm:t>
        <a:bodyPr/>
        <a:lstStyle/>
        <a:p>
          <a:r>
            <a:rPr lang="en-US" dirty="0"/>
            <a:t>Charging of Officers</a:t>
          </a:r>
        </a:p>
        <a:p>
          <a:r>
            <a:rPr lang="en-US" dirty="0"/>
            <a:t>Oath of Office</a:t>
          </a:r>
        </a:p>
      </dgm:t>
    </dgm:pt>
    <dgm:pt modelId="{526CF0F6-EA51-45B6-9C89-C1ACBD731262}" type="parTrans" cxnId="{5FFC6C7B-BE82-4E61-A9A0-3AC2C3746602}">
      <dgm:prSet/>
      <dgm:spPr/>
      <dgm:t>
        <a:bodyPr/>
        <a:lstStyle/>
        <a:p>
          <a:endParaRPr lang="en-US"/>
        </a:p>
      </dgm:t>
    </dgm:pt>
    <dgm:pt modelId="{193F8BC7-9B3C-46D3-AD1E-CE3547D33C49}" type="sibTrans" cxnId="{5FFC6C7B-BE82-4E61-A9A0-3AC2C3746602}">
      <dgm:prSet/>
      <dgm:spPr/>
      <dgm:t>
        <a:bodyPr/>
        <a:lstStyle/>
        <a:p>
          <a:endParaRPr lang="en-US"/>
        </a:p>
      </dgm:t>
    </dgm:pt>
    <dgm:pt modelId="{C1760C28-2D0D-4DA2-9724-29D35A0A3200}">
      <dgm:prSet/>
      <dgm:spPr/>
      <dgm:t>
        <a:bodyPr/>
        <a:lstStyle/>
        <a:p>
          <a:pPr>
            <a:defRPr b="1"/>
          </a:pPr>
          <a:r>
            <a:rPr lang="en-US" dirty="0"/>
            <a:t>20:15</a:t>
          </a:r>
        </a:p>
      </dgm:t>
    </dgm:pt>
    <dgm:pt modelId="{5EAE2E47-5035-4D93-8575-B8F2FFD91EF2}" type="parTrans" cxnId="{98629402-CDC8-4CF7-8301-686DB77016A5}">
      <dgm:prSet/>
      <dgm:spPr/>
      <dgm:t>
        <a:bodyPr/>
        <a:lstStyle/>
        <a:p>
          <a:endParaRPr lang="en-US"/>
        </a:p>
      </dgm:t>
    </dgm:pt>
    <dgm:pt modelId="{CEC8EE3B-440F-41C8-973A-59168F5E5357}" type="sibTrans" cxnId="{98629402-CDC8-4CF7-8301-686DB77016A5}">
      <dgm:prSet/>
      <dgm:spPr/>
      <dgm:t>
        <a:bodyPr/>
        <a:lstStyle/>
        <a:p>
          <a:endParaRPr lang="en-US"/>
        </a:p>
      </dgm:t>
    </dgm:pt>
    <dgm:pt modelId="{83EBED9D-E6DB-4DD4-8E68-6C45751820F5}">
      <dgm:prSet/>
      <dgm:spPr/>
      <dgm:t>
        <a:bodyPr/>
        <a:lstStyle/>
        <a:p>
          <a:r>
            <a:rPr lang="en-US" dirty="0"/>
            <a:t>Introduction of PVP</a:t>
          </a:r>
        </a:p>
        <a:p>
          <a:r>
            <a:rPr lang="en-US" dirty="0"/>
            <a:t>Inaugural Speech of PVP</a:t>
          </a:r>
        </a:p>
      </dgm:t>
    </dgm:pt>
    <dgm:pt modelId="{904CFC08-1068-4B0E-AA5E-967C2C0794FC}" type="parTrans" cxnId="{B279BD5C-707D-4F34-B79E-DBA261740025}">
      <dgm:prSet/>
      <dgm:spPr/>
      <dgm:t>
        <a:bodyPr/>
        <a:lstStyle/>
        <a:p>
          <a:endParaRPr lang="en-US"/>
        </a:p>
      </dgm:t>
    </dgm:pt>
    <dgm:pt modelId="{487256EE-9266-4C84-BC51-3BC51B8427D8}" type="sibTrans" cxnId="{B279BD5C-707D-4F34-B79E-DBA261740025}">
      <dgm:prSet/>
      <dgm:spPr/>
      <dgm:t>
        <a:bodyPr/>
        <a:lstStyle/>
        <a:p>
          <a:endParaRPr lang="en-US"/>
        </a:p>
      </dgm:t>
    </dgm:pt>
    <dgm:pt modelId="{6EDDCB6F-1239-428C-902C-7207AE67F4A7}">
      <dgm:prSet/>
      <dgm:spPr/>
      <dgm:t>
        <a:bodyPr/>
        <a:lstStyle/>
        <a:p>
          <a:pPr>
            <a:defRPr b="1"/>
          </a:pPr>
          <a:r>
            <a:rPr lang="en-US" dirty="0"/>
            <a:t>20:40</a:t>
          </a:r>
        </a:p>
      </dgm:t>
    </dgm:pt>
    <dgm:pt modelId="{153D9D62-DFE8-42E3-9AB1-4B1A7F5999A3}" type="parTrans" cxnId="{478DC9A9-ECF4-4A72-9A78-EC9CBFD03AA8}">
      <dgm:prSet/>
      <dgm:spPr/>
      <dgm:t>
        <a:bodyPr/>
        <a:lstStyle/>
        <a:p>
          <a:endParaRPr lang="en-US"/>
        </a:p>
      </dgm:t>
    </dgm:pt>
    <dgm:pt modelId="{F3B8BCE5-573A-4861-B6C2-A558CD88EB76}" type="sibTrans" cxnId="{478DC9A9-ECF4-4A72-9A78-EC9CBFD03AA8}">
      <dgm:prSet/>
      <dgm:spPr/>
      <dgm:t>
        <a:bodyPr/>
        <a:lstStyle/>
        <a:p>
          <a:endParaRPr lang="en-US"/>
        </a:p>
      </dgm:t>
    </dgm:pt>
    <dgm:pt modelId="{7A741257-FA0B-41AE-9F92-22B09D7398EF}">
      <dgm:prSet/>
      <dgm:spPr/>
      <dgm:t>
        <a:bodyPr/>
        <a:lstStyle/>
        <a:p>
          <a:r>
            <a:rPr lang="en-US" dirty="0"/>
            <a:t>Charging of New Member</a:t>
          </a:r>
        </a:p>
        <a:p>
          <a:r>
            <a:rPr lang="en-US" dirty="0"/>
            <a:t>Oath of Membership</a:t>
          </a:r>
        </a:p>
      </dgm:t>
    </dgm:pt>
    <dgm:pt modelId="{2028EBD2-08BE-4B2A-84F6-EAD3199D4D23}" type="parTrans" cxnId="{10593837-2CB5-4CDC-AA24-55B80736E7AE}">
      <dgm:prSet/>
      <dgm:spPr/>
      <dgm:t>
        <a:bodyPr/>
        <a:lstStyle/>
        <a:p>
          <a:endParaRPr lang="en-US"/>
        </a:p>
      </dgm:t>
    </dgm:pt>
    <dgm:pt modelId="{D03D1BC1-8CB1-4CE7-B7F9-9B6CAB80DB58}" type="sibTrans" cxnId="{10593837-2CB5-4CDC-AA24-55B80736E7AE}">
      <dgm:prSet/>
      <dgm:spPr/>
      <dgm:t>
        <a:bodyPr/>
        <a:lstStyle/>
        <a:p>
          <a:endParaRPr lang="en-US"/>
        </a:p>
      </dgm:t>
    </dgm:pt>
    <dgm:pt modelId="{EFE6F8AC-554F-487D-A3BD-5580ED9CDB99}">
      <dgm:prSet/>
      <dgm:spPr/>
      <dgm:t>
        <a:bodyPr/>
        <a:lstStyle/>
        <a:p>
          <a:pPr>
            <a:defRPr b="1"/>
          </a:pPr>
          <a:r>
            <a:rPr lang="en-US" dirty="0"/>
            <a:t>21:00</a:t>
          </a:r>
        </a:p>
      </dgm:t>
    </dgm:pt>
    <dgm:pt modelId="{11A061CC-A09A-4ED2-B2BA-8D7737125FCA}" type="parTrans" cxnId="{86D16EC8-996C-4C40-9EDB-23E578295964}">
      <dgm:prSet/>
      <dgm:spPr/>
      <dgm:t>
        <a:bodyPr/>
        <a:lstStyle/>
        <a:p>
          <a:endParaRPr lang="en-US"/>
        </a:p>
      </dgm:t>
    </dgm:pt>
    <dgm:pt modelId="{FBFB8931-F519-4C5F-87FC-1BBC77CAAB8E}" type="sibTrans" cxnId="{86D16EC8-996C-4C40-9EDB-23E578295964}">
      <dgm:prSet/>
      <dgm:spPr/>
      <dgm:t>
        <a:bodyPr/>
        <a:lstStyle/>
        <a:p>
          <a:endParaRPr lang="en-US"/>
        </a:p>
      </dgm:t>
    </dgm:pt>
    <dgm:pt modelId="{B20BF878-6584-4DB9-ADF1-99611FD74EA2}">
      <dgm:prSet/>
      <dgm:spPr/>
      <dgm:t>
        <a:bodyPr/>
        <a:lstStyle/>
        <a:p>
          <a:r>
            <a:rPr lang="en-US" dirty="0"/>
            <a:t>Introduction of Guest of Honor</a:t>
          </a:r>
        </a:p>
        <a:p>
          <a:r>
            <a:rPr lang="en-US" dirty="0"/>
            <a:t>Inspirational Message</a:t>
          </a:r>
        </a:p>
      </dgm:t>
    </dgm:pt>
    <dgm:pt modelId="{5E6E304C-AD80-4B64-8CD7-CFF15C8792C3}" type="parTrans" cxnId="{534624D4-EB0D-4DC2-BAB3-35C537273B8E}">
      <dgm:prSet/>
      <dgm:spPr/>
      <dgm:t>
        <a:bodyPr/>
        <a:lstStyle/>
        <a:p>
          <a:endParaRPr lang="en-US"/>
        </a:p>
      </dgm:t>
    </dgm:pt>
    <dgm:pt modelId="{C69712B0-E834-44B7-8C89-8422C11243DB}" type="sibTrans" cxnId="{534624D4-EB0D-4DC2-BAB3-35C537273B8E}">
      <dgm:prSet/>
      <dgm:spPr/>
      <dgm:t>
        <a:bodyPr/>
        <a:lstStyle/>
        <a:p>
          <a:endParaRPr lang="en-US"/>
        </a:p>
      </dgm:t>
    </dgm:pt>
    <dgm:pt modelId="{7C380ECF-AA27-439E-BFD7-9C195CCBC738}">
      <dgm:prSet/>
      <dgm:spPr/>
      <dgm:t>
        <a:bodyPr/>
        <a:lstStyle/>
        <a:p>
          <a:pPr>
            <a:defRPr b="1"/>
          </a:pPr>
          <a:r>
            <a:rPr lang="en-US" dirty="0"/>
            <a:t>21:30</a:t>
          </a:r>
        </a:p>
      </dgm:t>
    </dgm:pt>
    <dgm:pt modelId="{0F41E2CC-B891-48F5-BB3D-4D89BFF27E78}" type="parTrans" cxnId="{101E0BD3-0E5E-4B55-814E-7CE2CBA243DC}">
      <dgm:prSet/>
      <dgm:spPr/>
      <dgm:t>
        <a:bodyPr/>
        <a:lstStyle/>
        <a:p>
          <a:endParaRPr lang="en-US"/>
        </a:p>
      </dgm:t>
    </dgm:pt>
    <dgm:pt modelId="{BC953939-0998-47AE-9B61-287CF06858FA}" type="sibTrans" cxnId="{101E0BD3-0E5E-4B55-814E-7CE2CBA243DC}">
      <dgm:prSet/>
      <dgm:spPr/>
      <dgm:t>
        <a:bodyPr/>
        <a:lstStyle/>
        <a:p>
          <a:endParaRPr lang="en-US"/>
        </a:p>
      </dgm:t>
    </dgm:pt>
    <dgm:pt modelId="{4E882D7C-8BD5-4E43-819A-3ADB38613458}">
      <dgm:prSet/>
      <dgm:spPr/>
      <dgm:t>
        <a:bodyPr/>
        <a:lstStyle/>
        <a:p>
          <a:r>
            <a:rPr lang="en-US" dirty="0"/>
            <a:t>Adjournment</a:t>
          </a:r>
        </a:p>
      </dgm:t>
    </dgm:pt>
    <dgm:pt modelId="{755F9BC3-2190-4E13-AF76-6D6A8AC2631E}" type="parTrans" cxnId="{87230A7D-D74D-4421-8CD0-B0397C24C510}">
      <dgm:prSet/>
      <dgm:spPr/>
      <dgm:t>
        <a:bodyPr/>
        <a:lstStyle/>
        <a:p>
          <a:endParaRPr lang="en-US"/>
        </a:p>
      </dgm:t>
    </dgm:pt>
    <dgm:pt modelId="{2BDE9027-F0CB-45D5-B237-04397770572E}" type="sibTrans" cxnId="{87230A7D-D74D-4421-8CD0-B0397C24C510}">
      <dgm:prSet/>
      <dgm:spPr/>
      <dgm:t>
        <a:bodyPr/>
        <a:lstStyle/>
        <a:p>
          <a:endParaRPr lang="en-US"/>
        </a:p>
      </dgm:t>
    </dgm:pt>
    <dgm:pt modelId="{3578ADD8-86DF-4A81-A07F-B1261255485F}">
      <dgm:prSet/>
      <dgm:spPr/>
      <dgm:t>
        <a:bodyPr/>
        <a:lstStyle/>
        <a:p>
          <a:r>
            <a:rPr lang="en-US" dirty="0"/>
            <a:t>&gt; Club Projects</a:t>
          </a:r>
        </a:p>
      </dgm:t>
    </dgm:pt>
    <dgm:pt modelId="{25F1B2D1-0FEB-46EE-A4F9-53E8E62AD0C7}" type="parTrans" cxnId="{07BAA001-13F5-4A4F-8F54-EE460D819DC2}">
      <dgm:prSet/>
      <dgm:spPr/>
      <dgm:t>
        <a:bodyPr/>
        <a:lstStyle/>
        <a:p>
          <a:endParaRPr lang="en-US"/>
        </a:p>
      </dgm:t>
    </dgm:pt>
    <dgm:pt modelId="{56DCCDCF-E788-4A05-B857-B126590CD64E}" type="sibTrans" cxnId="{07BAA001-13F5-4A4F-8F54-EE460D819DC2}">
      <dgm:prSet/>
      <dgm:spPr/>
      <dgm:t>
        <a:bodyPr/>
        <a:lstStyle/>
        <a:p>
          <a:endParaRPr lang="en-US"/>
        </a:p>
      </dgm:t>
    </dgm:pt>
    <dgm:pt modelId="{B62A247F-C97F-4FD5-A2D1-5D91013C0334}">
      <dgm:prSet/>
      <dgm:spPr/>
      <dgm:t>
        <a:bodyPr/>
        <a:lstStyle/>
        <a:p>
          <a:r>
            <a:rPr lang="en-US" dirty="0"/>
            <a:t>&gt; AG Remarks</a:t>
          </a:r>
        </a:p>
        <a:p>
          <a:r>
            <a:rPr lang="en-US" dirty="0"/>
            <a:t>&gt; Gov Comments</a:t>
          </a:r>
        </a:p>
      </dgm:t>
    </dgm:pt>
    <dgm:pt modelId="{55B0783F-FFB7-4E72-AD15-51FD43BCE902}" type="parTrans" cxnId="{B92D778E-F2BF-4C91-9B03-203E3A202993}">
      <dgm:prSet/>
      <dgm:spPr/>
      <dgm:t>
        <a:bodyPr/>
        <a:lstStyle/>
        <a:p>
          <a:endParaRPr lang="en-US"/>
        </a:p>
      </dgm:t>
    </dgm:pt>
    <dgm:pt modelId="{F06070A9-0B88-4B59-9517-0B6B5C787FE2}" type="sibTrans" cxnId="{B92D778E-F2BF-4C91-9B03-203E3A202993}">
      <dgm:prSet/>
      <dgm:spPr/>
      <dgm:t>
        <a:bodyPr/>
        <a:lstStyle/>
        <a:p>
          <a:endParaRPr lang="en-US"/>
        </a:p>
      </dgm:t>
    </dgm:pt>
    <dgm:pt modelId="{839210B6-78B2-4756-9A8A-479428183274}">
      <dgm:prSet/>
      <dgm:spPr/>
      <dgm:t>
        <a:bodyPr/>
        <a:lstStyle/>
        <a:p>
          <a:endParaRPr lang="en-US" dirty="0"/>
        </a:p>
        <a:p>
          <a:pPr>
            <a:buNone/>
          </a:pPr>
          <a:endParaRPr lang="en-US" dirty="0"/>
        </a:p>
      </dgm:t>
    </dgm:pt>
    <dgm:pt modelId="{653F87BD-65D9-413F-A4AD-4651AA3AF561}" type="parTrans" cxnId="{09264AD5-B920-4959-BE8E-02B3C5C6089A}">
      <dgm:prSet/>
      <dgm:spPr/>
      <dgm:t>
        <a:bodyPr/>
        <a:lstStyle/>
        <a:p>
          <a:endParaRPr lang="en-US"/>
        </a:p>
      </dgm:t>
    </dgm:pt>
    <dgm:pt modelId="{B3B36122-36E4-4FAA-B6A8-07F0A75BD04B}" type="sibTrans" cxnId="{09264AD5-B920-4959-BE8E-02B3C5C6089A}">
      <dgm:prSet/>
      <dgm:spPr/>
      <dgm:t>
        <a:bodyPr/>
        <a:lstStyle/>
        <a:p>
          <a:endParaRPr lang="en-US"/>
        </a:p>
      </dgm:t>
    </dgm:pt>
    <dgm:pt modelId="{2356A83A-835C-4DA7-BF1F-E6679C490021}" type="pres">
      <dgm:prSet presAssocID="{E269BCC6-EFF6-4372-80B4-749B3E5943FD}" presName="root" presStyleCnt="0">
        <dgm:presLayoutVars>
          <dgm:chMax/>
          <dgm:chPref/>
          <dgm:animLvl val="lvl"/>
        </dgm:presLayoutVars>
      </dgm:prSet>
      <dgm:spPr/>
    </dgm:pt>
    <dgm:pt modelId="{8F6728D3-CD4A-4CB5-B4D0-3231AE57EF89}" type="pres">
      <dgm:prSet presAssocID="{E269BCC6-EFF6-4372-80B4-749B3E5943FD}" presName="divider" presStyleLbl="fgAcc1" presStyleIdx="0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C8C55D7D-EC94-4EEF-9436-248FF6B185CC}" type="pres">
      <dgm:prSet presAssocID="{E269BCC6-EFF6-4372-80B4-749B3E5943FD}" presName="nodes" presStyleCnt="0">
        <dgm:presLayoutVars>
          <dgm:chMax/>
          <dgm:chPref/>
          <dgm:animLvl val="lvl"/>
        </dgm:presLayoutVars>
      </dgm:prSet>
      <dgm:spPr/>
    </dgm:pt>
    <dgm:pt modelId="{A37577E2-EF6D-4B75-A015-4C5392247A5E}" type="pres">
      <dgm:prSet presAssocID="{02E8FAD4-2F76-4F23-83DD-41844F6960C0}" presName="composite" presStyleCnt="0"/>
      <dgm:spPr/>
    </dgm:pt>
    <dgm:pt modelId="{E598A1DE-DEA3-437A-A818-18C2EC91D9A6}" type="pres">
      <dgm:prSet presAssocID="{02E8FAD4-2F76-4F23-83DD-41844F6960C0}" presName="ConnectorPoint" presStyleLbl="lnNode1" presStyleIdx="0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D866401-229A-4580-824F-2499832A5D2C}" type="pres">
      <dgm:prSet presAssocID="{02E8FAD4-2F76-4F23-83DD-41844F6960C0}" presName="DropPinPlaceHolder" presStyleCnt="0"/>
      <dgm:spPr/>
    </dgm:pt>
    <dgm:pt modelId="{F62A36D3-485C-4D6F-BE50-5497386C85CB}" type="pres">
      <dgm:prSet presAssocID="{02E8FAD4-2F76-4F23-83DD-41844F6960C0}" presName="DropPin" presStyleLbl="alignNode1" presStyleIdx="0" presStyleCnt="8"/>
      <dgm:spPr/>
    </dgm:pt>
    <dgm:pt modelId="{04CF7A4E-1992-4C53-9548-9CBE9DB72AFE}" type="pres">
      <dgm:prSet presAssocID="{02E8FAD4-2F76-4F23-83DD-41844F6960C0}" presName="Ellipse" presStyleLbl="fgAcc1" presStyleIdx="1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3A0C735-B152-409D-BA2F-42F9E4C03982}" type="pres">
      <dgm:prSet presAssocID="{02E8FAD4-2F76-4F23-83DD-41844F6960C0}" presName="L2TextContainer" presStyleLbl="revTx" presStyleIdx="0" presStyleCnt="16">
        <dgm:presLayoutVars>
          <dgm:bulletEnabled val="1"/>
        </dgm:presLayoutVars>
      </dgm:prSet>
      <dgm:spPr/>
    </dgm:pt>
    <dgm:pt modelId="{5C3900A0-D76E-4D01-8860-1C9A7A690E40}" type="pres">
      <dgm:prSet presAssocID="{02E8FAD4-2F76-4F23-83DD-41844F6960C0}" presName="L1TextContainer" presStyleLbl="revTx" presStyleIdx="1" presStyleCnt="16">
        <dgm:presLayoutVars>
          <dgm:chMax val="1"/>
          <dgm:chPref val="1"/>
          <dgm:bulletEnabled val="1"/>
        </dgm:presLayoutVars>
      </dgm:prSet>
      <dgm:spPr/>
    </dgm:pt>
    <dgm:pt modelId="{10606F60-A727-48DA-9A02-8DFE5D8E999D}" type="pres">
      <dgm:prSet presAssocID="{02E8FAD4-2F76-4F23-83DD-41844F6960C0}" presName="ConnectLine" presStyleLbl="sibTrans1D1" presStyleIdx="0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274D3A4-DDBF-4820-A72A-B9263E1DCE68}" type="pres">
      <dgm:prSet presAssocID="{02E8FAD4-2F76-4F23-83DD-41844F6960C0}" presName="EmptyPlaceHolder" presStyleCnt="0"/>
      <dgm:spPr/>
    </dgm:pt>
    <dgm:pt modelId="{9EDBB7DD-2407-489B-BF24-C6B0C7367DAB}" type="pres">
      <dgm:prSet presAssocID="{6DAC7DF8-05A2-45CC-8474-DA11F002CDAB}" presName="spaceBetweenRectangles" presStyleCnt="0"/>
      <dgm:spPr/>
    </dgm:pt>
    <dgm:pt modelId="{DC04C6EC-B298-4A83-A0FF-FCB184A59C6A}" type="pres">
      <dgm:prSet presAssocID="{4F76A17F-BEDD-4EF3-8E91-40382E84F387}" presName="composite" presStyleCnt="0"/>
      <dgm:spPr/>
    </dgm:pt>
    <dgm:pt modelId="{20F014BF-9378-4929-8F49-934626FE2259}" type="pres">
      <dgm:prSet presAssocID="{4F76A17F-BEDD-4EF3-8E91-40382E84F387}" presName="ConnectorPoint" presStyleLbl="lnNode1" presStyleIdx="1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1547112-FFB4-42A6-9DF7-9DEE1CC7BA08}" type="pres">
      <dgm:prSet presAssocID="{4F76A17F-BEDD-4EF3-8E91-40382E84F387}" presName="DropPinPlaceHolder" presStyleCnt="0"/>
      <dgm:spPr/>
    </dgm:pt>
    <dgm:pt modelId="{953FDD65-1F15-4889-8EB1-8FC7346E273B}" type="pres">
      <dgm:prSet presAssocID="{4F76A17F-BEDD-4EF3-8E91-40382E84F387}" presName="DropPin" presStyleLbl="alignNode1" presStyleIdx="1" presStyleCnt="8"/>
      <dgm:spPr/>
    </dgm:pt>
    <dgm:pt modelId="{B512B284-28C9-4A0C-B219-AE36654F7188}" type="pres">
      <dgm:prSet presAssocID="{4F76A17F-BEDD-4EF3-8E91-40382E84F387}" presName="Ellipse" presStyleLbl="fgAcc1" presStyleIdx="2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AE7722B-84E0-4DE0-A5D5-2D92534120F4}" type="pres">
      <dgm:prSet presAssocID="{4F76A17F-BEDD-4EF3-8E91-40382E84F387}" presName="L2TextContainer" presStyleLbl="revTx" presStyleIdx="2" presStyleCnt="16">
        <dgm:presLayoutVars>
          <dgm:bulletEnabled val="1"/>
        </dgm:presLayoutVars>
      </dgm:prSet>
      <dgm:spPr/>
    </dgm:pt>
    <dgm:pt modelId="{E1993153-17D8-4E7A-BF87-FEDF7C86D4C2}" type="pres">
      <dgm:prSet presAssocID="{4F76A17F-BEDD-4EF3-8E91-40382E84F387}" presName="L1TextContainer" presStyleLbl="revTx" presStyleIdx="3" presStyleCnt="16">
        <dgm:presLayoutVars>
          <dgm:chMax val="1"/>
          <dgm:chPref val="1"/>
          <dgm:bulletEnabled val="1"/>
        </dgm:presLayoutVars>
      </dgm:prSet>
      <dgm:spPr/>
    </dgm:pt>
    <dgm:pt modelId="{0FDBE39A-D97B-4316-94F5-C0A9490196FB}" type="pres">
      <dgm:prSet presAssocID="{4F76A17F-BEDD-4EF3-8E91-40382E84F387}" presName="ConnectLine" presStyleLbl="sibTrans1D1" presStyleIdx="1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46BC71B9-35B1-4D70-B0C3-A086359AE719}" type="pres">
      <dgm:prSet presAssocID="{4F76A17F-BEDD-4EF3-8E91-40382E84F387}" presName="EmptyPlaceHolder" presStyleCnt="0"/>
      <dgm:spPr/>
    </dgm:pt>
    <dgm:pt modelId="{53FB807B-BE64-482E-9DA3-0D159CF56A47}" type="pres">
      <dgm:prSet presAssocID="{CDEF6D31-07BE-4B47-8D6E-C520FDC22EC9}" presName="spaceBetweenRectangles" presStyleCnt="0"/>
      <dgm:spPr/>
    </dgm:pt>
    <dgm:pt modelId="{ED826205-0094-43B3-A332-0A8F04B518CC}" type="pres">
      <dgm:prSet presAssocID="{8BF80E43-85AE-4ABF-948B-7530F6C3BE14}" presName="composite" presStyleCnt="0"/>
      <dgm:spPr/>
    </dgm:pt>
    <dgm:pt modelId="{408EA4EC-B71C-4481-A29F-3BC782AEDECE}" type="pres">
      <dgm:prSet presAssocID="{8BF80E43-85AE-4ABF-948B-7530F6C3BE14}" presName="ConnectorPoint" presStyleLbl="lnNode1" presStyleIdx="2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5B2F8AE-77E4-43C6-99BA-54C20242451E}" type="pres">
      <dgm:prSet presAssocID="{8BF80E43-85AE-4ABF-948B-7530F6C3BE14}" presName="DropPinPlaceHolder" presStyleCnt="0"/>
      <dgm:spPr/>
    </dgm:pt>
    <dgm:pt modelId="{EBAF77FB-DB9A-459B-BF6A-9811F03DE17B}" type="pres">
      <dgm:prSet presAssocID="{8BF80E43-85AE-4ABF-948B-7530F6C3BE14}" presName="DropPin" presStyleLbl="alignNode1" presStyleIdx="2" presStyleCnt="8"/>
      <dgm:spPr/>
    </dgm:pt>
    <dgm:pt modelId="{E26F0DEB-D041-4C22-A36A-43A7CF3B104D}" type="pres">
      <dgm:prSet presAssocID="{8BF80E43-85AE-4ABF-948B-7530F6C3BE14}" presName="Ellipse" presStyleLbl="fgAcc1" presStyleIdx="3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D33FA1B-D89F-4453-8304-9B34E600A78F}" type="pres">
      <dgm:prSet presAssocID="{8BF80E43-85AE-4ABF-948B-7530F6C3BE14}" presName="L2TextContainer" presStyleLbl="revTx" presStyleIdx="4" presStyleCnt="16">
        <dgm:presLayoutVars>
          <dgm:bulletEnabled val="1"/>
        </dgm:presLayoutVars>
      </dgm:prSet>
      <dgm:spPr/>
    </dgm:pt>
    <dgm:pt modelId="{D48AFFB3-CEEA-45FE-ABEE-C64C25FC8CE6}" type="pres">
      <dgm:prSet presAssocID="{8BF80E43-85AE-4ABF-948B-7530F6C3BE14}" presName="L1TextContainer" presStyleLbl="revTx" presStyleIdx="5" presStyleCnt="16">
        <dgm:presLayoutVars>
          <dgm:chMax val="1"/>
          <dgm:chPref val="1"/>
          <dgm:bulletEnabled val="1"/>
        </dgm:presLayoutVars>
      </dgm:prSet>
      <dgm:spPr/>
    </dgm:pt>
    <dgm:pt modelId="{945CAEB9-C1B7-4974-8842-B94275B62ADF}" type="pres">
      <dgm:prSet presAssocID="{8BF80E43-85AE-4ABF-948B-7530F6C3BE14}" presName="ConnectLine" presStyleLbl="sibTrans1D1" presStyleIdx="2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8881B09-332D-4455-901D-7512B9851635}" type="pres">
      <dgm:prSet presAssocID="{8BF80E43-85AE-4ABF-948B-7530F6C3BE14}" presName="EmptyPlaceHolder" presStyleCnt="0"/>
      <dgm:spPr/>
    </dgm:pt>
    <dgm:pt modelId="{8396C7B0-626E-44FA-B1CE-CAB274B790D9}" type="pres">
      <dgm:prSet presAssocID="{6070F1A2-BF7B-4343-AE6B-4103C7528125}" presName="spaceBetweenRectangles" presStyleCnt="0"/>
      <dgm:spPr/>
    </dgm:pt>
    <dgm:pt modelId="{42765F37-F739-447D-A5A1-C5DC1A840A3C}" type="pres">
      <dgm:prSet presAssocID="{163C8EDC-64EC-46EE-A770-364FED785AC3}" presName="composite" presStyleCnt="0"/>
      <dgm:spPr/>
    </dgm:pt>
    <dgm:pt modelId="{CEFC89C5-3938-4D30-BFAE-F17E2C240D19}" type="pres">
      <dgm:prSet presAssocID="{163C8EDC-64EC-46EE-A770-364FED785AC3}" presName="ConnectorPoint" presStyleLbl="lnNode1" presStyleIdx="3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A507014-771E-437A-9794-91DD79294D57}" type="pres">
      <dgm:prSet presAssocID="{163C8EDC-64EC-46EE-A770-364FED785AC3}" presName="DropPinPlaceHolder" presStyleCnt="0"/>
      <dgm:spPr/>
    </dgm:pt>
    <dgm:pt modelId="{72A9032D-49A2-4A35-B77E-DAC027CA1882}" type="pres">
      <dgm:prSet presAssocID="{163C8EDC-64EC-46EE-A770-364FED785AC3}" presName="DropPin" presStyleLbl="alignNode1" presStyleIdx="3" presStyleCnt="8"/>
      <dgm:spPr/>
    </dgm:pt>
    <dgm:pt modelId="{ECEECF9C-DC92-4E3D-AB80-A1C58FFD75B4}" type="pres">
      <dgm:prSet presAssocID="{163C8EDC-64EC-46EE-A770-364FED785AC3}" presName="Ellipse" presStyleLbl="fgAcc1" presStyleIdx="4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4491F194-6D56-494E-A42F-F4310159FB5A}" type="pres">
      <dgm:prSet presAssocID="{163C8EDC-64EC-46EE-A770-364FED785AC3}" presName="L2TextContainer" presStyleLbl="revTx" presStyleIdx="6" presStyleCnt="16">
        <dgm:presLayoutVars>
          <dgm:bulletEnabled val="1"/>
        </dgm:presLayoutVars>
      </dgm:prSet>
      <dgm:spPr/>
    </dgm:pt>
    <dgm:pt modelId="{D95A76D5-9604-4E03-AF65-B82363DFB83F}" type="pres">
      <dgm:prSet presAssocID="{163C8EDC-64EC-46EE-A770-364FED785AC3}" presName="L1TextContainer" presStyleLbl="revTx" presStyleIdx="7" presStyleCnt="16">
        <dgm:presLayoutVars>
          <dgm:chMax val="1"/>
          <dgm:chPref val="1"/>
          <dgm:bulletEnabled val="1"/>
        </dgm:presLayoutVars>
      </dgm:prSet>
      <dgm:spPr/>
    </dgm:pt>
    <dgm:pt modelId="{BE0C0658-CF8A-4263-BF6A-4A2E13095133}" type="pres">
      <dgm:prSet presAssocID="{163C8EDC-64EC-46EE-A770-364FED785AC3}" presName="ConnectLine" presStyleLbl="sibTrans1D1" presStyleIdx="3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682E95E-07E3-4080-95C6-AFA85D66C9E1}" type="pres">
      <dgm:prSet presAssocID="{163C8EDC-64EC-46EE-A770-364FED785AC3}" presName="EmptyPlaceHolder" presStyleCnt="0"/>
      <dgm:spPr/>
    </dgm:pt>
    <dgm:pt modelId="{8B3562BF-C280-45A5-97E5-EAFA7CC1893E}" type="pres">
      <dgm:prSet presAssocID="{FE66E070-EEF7-4CBF-A170-3B4AC3AC72EC}" presName="spaceBetweenRectangles" presStyleCnt="0"/>
      <dgm:spPr/>
    </dgm:pt>
    <dgm:pt modelId="{362380E0-95B6-4344-8C40-E197B97C2083}" type="pres">
      <dgm:prSet presAssocID="{C1760C28-2D0D-4DA2-9724-29D35A0A3200}" presName="composite" presStyleCnt="0"/>
      <dgm:spPr/>
    </dgm:pt>
    <dgm:pt modelId="{3CA2582B-61ED-4987-BA73-A8EFDBE15C6D}" type="pres">
      <dgm:prSet presAssocID="{C1760C28-2D0D-4DA2-9724-29D35A0A3200}" presName="ConnectorPoint" presStyleLbl="lnNode1" presStyleIdx="4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7CC0493-1CF7-416A-975B-4CE601111E7C}" type="pres">
      <dgm:prSet presAssocID="{C1760C28-2D0D-4DA2-9724-29D35A0A3200}" presName="DropPinPlaceHolder" presStyleCnt="0"/>
      <dgm:spPr/>
    </dgm:pt>
    <dgm:pt modelId="{06D4513B-34F7-4D39-A17B-3B7BB3A4D8FD}" type="pres">
      <dgm:prSet presAssocID="{C1760C28-2D0D-4DA2-9724-29D35A0A3200}" presName="DropPin" presStyleLbl="alignNode1" presStyleIdx="4" presStyleCnt="8"/>
      <dgm:spPr/>
    </dgm:pt>
    <dgm:pt modelId="{F427A480-2A56-4CAF-AE31-32C33E748105}" type="pres">
      <dgm:prSet presAssocID="{C1760C28-2D0D-4DA2-9724-29D35A0A3200}" presName="Ellipse" presStyleLbl="fgAcc1" presStyleIdx="5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F6521AD-C327-42DC-ACDB-1882588A013F}" type="pres">
      <dgm:prSet presAssocID="{C1760C28-2D0D-4DA2-9724-29D35A0A3200}" presName="L2TextContainer" presStyleLbl="revTx" presStyleIdx="8" presStyleCnt="16">
        <dgm:presLayoutVars>
          <dgm:bulletEnabled val="1"/>
        </dgm:presLayoutVars>
      </dgm:prSet>
      <dgm:spPr/>
    </dgm:pt>
    <dgm:pt modelId="{C87B07D3-18B5-4D17-9835-E078742F1B6C}" type="pres">
      <dgm:prSet presAssocID="{C1760C28-2D0D-4DA2-9724-29D35A0A3200}" presName="L1TextContainer" presStyleLbl="revTx" presStyleIdx="9" presStyleCnt="16">
        <dgm:presLayoutVars>
          <dgm:chMax val="1"/>
          <dgm:chPref val="1"/>
          <dgm:bulletEnabled val="1"/>
        </dgm:presLayoutVars>
      </dgm:prSet>
      <dgm:spPr/>
    </dgm:pt>
    <dgm:pt modelId="{72A5EB68-0932-40F4-A256-46EFDA66A4F8}" type="pres">
      <dgm:prSet presAssocID="{C1760C28-2D0D-4DA2-9724-29D35A0A3200}" presName="ConnectLine" presStyleLbl="sibTrans1D1" presStyleIdx="4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E03B520-6E64-43DC-BC2B-6948879416D1}" type="pres">
      <dgm:prSet presAssocID="{C1760C28-2D0D-4DA2-9724-29D35A0A3200}" presName="EmptyPlaceHolder" presStyleCnt="0"/>
      <dgm:spPr/>
    </dgm:pt>
    <dgm:pt modelId="{0B32903C-5B44-460E-8A45-4B952FDB263C}" type="pres">
      <dgm:prSet presAssocID="{CEC8EE3B-440F-41C8-973A-59168F5E5357}" presName="spaceBetweenRectangles" presStyleCnt="0"/>
      <dgm:spPr/>
    </dgm:pt>
    <dgm:pt modelId="{577E74DE-A1FF-416E-9118-F6800F125FC1}" type="pres">
      <dgm:prSet presAssocID="{6EDDCB6F-1239-428C-902C-7207AE67F4A7}" presName="composite" presStyleCnt="0"/>
      <dgm:spPr/>
    </dgm:pt>
    <dgm:pt modelId="{B432C419-70DA-4246-8821-E338CB6FF4AA}" type="pres">
      <dgm:prSet presAssocID="{6EDDCB6F-1239-428C-902C-7207AE67F4A7}" presName="ConnectorPoint" presStyleLbl="lnNode1" presStyleIdx="5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02865B7-64D6-4631-81C1-56294A63D51F}" type="pres">
      <dgm:prSet presAssocID="{6EDDCB6F-1239-428C-902C-7207AE67F4A7}" presName="DropPinPlaceHolder" presStyleCnt="0"/>
      <dgm:spPr/>
    </dgm:pt>
    <dgm:pt modelId="{7C7BAECA-E7A9-4688-B991-8CBAF06893E0}" type="pres">
      <dgm:prSet presAssocID="{6EDDCB6F-1239-428C-902C-7207AE67F4A7}" presName="DropPin" presStyleLbl="alignNode1" presStyleIdx="5" presStyleCnt="8"/>
      <dgm:spPr/>
    </dgm:pt>
    <dgm:pt modelId="{015DA9C2-6D57-4D74-96AE-ABEC768E6EAF}" type="pres">
      <dgm:prSet presAssocID="{6EDDCB6F-1239-428C-902C-7207AE67F4A7}" presName="Ellipse" presStyleLbl="fgAcc1" presStyleIdx="6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2F877005-27DB-4165-94C4-556000DCA6F1}" type="pres">
      <dgm:prSet presAssocID="{6EDDCB6F-1239-428C-902C-7207AE67F4A7}" presName="L2TextContainer" presStyleLbl="revTx" presStyleIdx="10" presStyleCnt="16">
        <dgm:presLayoutVars>
          <dgm:bulletEnabled val="1"/>
        </dgm:presLayoutVars>
      </dgm:prSet>
      <dgm:spPr/>
    </dgm:pt>
    <dgm:pt modelId="{E5CE7E63-A4A8-4924-84DB-DAECE12F4CE3}" type="pres">
      <dgm:prSet presAssocID="{6EDDCB6F-1239-428C-902C-7207AE67F4A7}" presName="L1TextContainer" presStyleLbl="revTx" presStyleIdx="11" presStyleCnt="16">
        <dgm:presLayoutVars>
          <dgm:chMax val="1"/>
          <dgm:chPref val="1"/>
          <dgm:bulletEnabled val="1"/>
        </dgm:presLayoutVars>
      </dgm:prSet>
      <dgm:spPr/>
    </dgm:pt>
    <dgm:pt modelId="{7B23D316-CA33-45B9-8479-FD31E9DD9075}" type="pres">
      <dgm:prSet presAssocID="{6EDDCB6F-1239-428C-902C-7207AE67F4A7}" presName="ConnectLine" presStyleLbl="sibTrans1D1" presStyleIdx="5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AE14C28-B394-43DB-AB04-C4491D363C05}" type="pres">
      <dgm:prSet presAssocID="{6EDDCB6F-1239-428C-902C-7207AE67F4A7}" presName="EmptyPlaceHolder" presStyleCnt="0"/>
      <dgm:spPr/>
    </dgm:pt>
    <dgm:pt modelId="{94BBACD6-0A75-44C8-AE06-038F845A68D6}" type="pres">
      <dgm:prSet presAssocID="{F3B8BCE5-573A-4861-B6C2-A558CD88EB76}" presName="spaceBetweenRectangles" presStyleCnt="0"/>
      <dgm:spPr/>
    </dgm:pt>
    <dgm:pt modelId="{7AC40D33-A047-41D5-B787-8F7854AB3CDE}" type="pres">
      <dgm:prSet presAssocID="{EFE6F8AC-554F-487D-A3BD-5580ED9CDB99}" presName="composite" presStyleCnt="0"/>
      <dgm:spPr/>
    </dgm:pt>
    <dgm:pt modelId="{C533E828-C222-422E-A3A0-41A33A3C31CE}" type="pres">
      <dgm:prSet presAssocID="{EFE6F8AC-554F-487D-A3BD-5580ED9CDB99}" presName="ConnectorPoint" presStyleLbl="lnNode1" presStyleIdx="6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A74407F-6849-4ADC-942A-E8DC51DAA3DA}" type="pres">
      <dgm:prSet presAssocID="{EFE6F8AC-554F-487D-A3BD-5580ED9CDB99}" presName="DropPinPlaceHolder" presStyleCnt="0"/>
      <dgm:spPr/>
    </dgm:pt>
    <dgm:pt modelId="{E7D316D8-51B9-4DA4-897A-259CB33126C5}" type="pres">
      <dgm:prSet presAssocID="{EFE6F8AC-554F-487D-A3BD-5580ED9CDB99}" presName="DropPin" presStyleLbl="alignNode1" presStyleIdx="6" presStyleCnt="8"/>
      <dgm:spPr/>
    </dgm:pt>
    <dgm:pt modelId="{3FB8275A-971E-4EC0-8E97-9A6CA8D2639E}" type="pres">
      <dgm:prSet presAssocID="{EFE6F8AC-554F-487D-A3BD-5580ED9CDB99}" presName="Ellipse" presStyleLbl="fgAcc1" presStyleIdx="7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C0B9BA1-91DE-4411-AD51-2B84953CACBA}" type="pres">
      <dgm:prSet presAssocID="{EFE6F8AC-554F-487D-A3BD-5580ED9CDB99}" presName="L2TextContainer" presStyleLbl="revTx" presStyleIdx="12" presStyleCnt="16">
        <dgm:presLayoutVars>
          <dgm:bulletEnabled val="1"/>
        </dgm:presLayoutVars>
      </dgm:prSet>
      <dgm:spPr/>
    </dgm:pt>
    <dgm:pt modelId="{E6654420-AFDF-48A5-B880-55C70AEEB7C5}" type="pres">
      <dgm:prSet presAssocID="{EFE6F8AC-554F-487D-A3BD-5580ED9CDB99}" presName="L1TextContainer" presStyleLbl="revTx" presStyleIdx="13" presStyleCnt="16">
        <dgm:presLayoutVars>
          <dgm:chMax val="1"/>
          <dgm:chPref val="1"/>
          <dgm:bulletEnabled val="1"/>
        </dgm:presLayoutVars>
      </dgm:prSet>
      <dgm:spPr/>
    </dgm:pt>
    <dgm:pt modelId="{98753C57-A295-45B5-B66A-EA949C722FCA}" type="pres">
      <dgm:prSet presAssocID="{EFE6F8AC-554F-487D-A3BD-5580ED9CDB99}" presName="ConnectLine" presStyleLbl="sibTrans1D1" presStyleIdx="6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AD8240F0-D582-4433-9166-E52EC8DECC61}" type="pres">
      <dgm:prSet presAssocID="{EFE6F8AC-554F-487D-A3BD-5580ED9CDB99}" presName="EmptyPlaceHolder" presStyleCnt="0"/>
      <dgm:spPr/>
    </dgm:pt>
    <dgm:pt modelId="{D5372CEE-F5BD-4894-BE21-74493021A609}" type="pres">
      <dgm:prSet presAssocID="{FBFB8931-F519-4C5F-87FC-1BBC77CAAB8E}" presName="spaceBetweenRectangles" presStyleCnt="0"/>
      <dgm:spPr/>
    </dgm:pt>
    <dgm:pt modelId="{48E330BD-AFAF-4457-AF27-85443334F244}" type="pres">
      <dgm:prSet presAssocID="{7C380ECF-AA27-439E-BFD7-9C195CCBC738}" presName="composite" presStyleCnt="0"/>
      <dgm:spPr/>
    </dgm:pt>
    <dgm:pt modelId="{185E2F30-8186-4396-98D9-6D0413034990}" type="pres">
      <dgm:prSet presAssocID="{7C380ECF-AA27-439E-BFD7-9C195CCBC738}" presName="ConnectorPoint" presStyleLbl="lnNode1" presStyleIdx="7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C55DC2E-D6E9-4067-948C-6D56835CDD4E}" type="pres">
      <dgm:prSet presAssocID="{7C380ECF-AA27-439E-BFD7-9C195CCBC738}" presName="DropPinPlaceHolder" presStyleCnt="0"/>
      <dgm:spPr/>
    </dgm:pt>
    <dgm:pt modelId="{D18B131C-D83B-4DB3-8AB7-364C579318E3}" type="pres">
      <dgm:prSet presAssocID="{7C380ECF-AA27-439E-BFD7-9C195CCBC738}" presName="DropPin" presStyleLbl="alignNode1" presStyleIdx="7" presStyleCnt="8"/>
      <dgm:spPr/>
    </dgm:pt>
    <dgm:pt modelId="{3D8BE25D-FD62-4275-883A-1AF14AA5C5EF}" type="pres">
      <dgm:prSet presAssocID="{7C380ECF-AA27-439E-BFD7-9C195CCBC738}" presName="Ellipse" presStyleLbl="fgAcc1" presStyleIdx="8" presStyleCnt="9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E10CAC2-3048-4A5E-BDBF-5733151F0323}" type="pres">
      <dgm:prSet presAssocID="{7C380ECF-AA27-439E-BFD7-9C195CCBC738}" presName="L2TextContainer" presStyleLbl="revTx" presStyleIdx="14" presStyleCnt="16">
        <dgm:presLayoutVars>
          <dgm:bulletEnabled val="1"/>
        </dgm:presLayoutVars>
      </dgm:prSet>
      <dgm:spPr/>
    </dgm:pt>
    <dgm:pt modelId="{584A92C2-EECD-4F04-864E-154EFABA9247}" type="pres">
      <dgm:prSet presAssocID="{7C380ECF-AA27-439E-BFD7-9C195CCBC738}" presName="L1TextContainer" presStyleLbl="revTx" presStyleIdx="15" presStyleCnt="16">
        <dgm:presLayoutVars>
          <dgm:chMax val="1"/>
          <dgm:chPref val="1"/>
          <dgm:bulletEnabled val="1"/>
        </dgm:presLayoutVars>
      </dgm:prSet>
      <dgm:spPr/>
    </dgm:pt>
    <dgm:pt modelId="{F360C022-9822-480F-AF2C-0B6C2A6FAFEE}" type="pres">
      <dgm:prSet presAssocID="{7C380ECF-AA27-439E-BFD7-9C195CCBC738}" presName="ConnectLine" presStyleLbl="sibTrans1D1" presStyleIdx="7" presStyleCnt="8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595DF0F3-AF5E-41FA-A850-D68BF2FC1B47}" type="pres">
      <dgm:prSet presAssocID="{7C380ECF-AA27-439E-BFD7-9C195CCBC738}" presName="EmptyPlaceHolder" presStyleCnt="0"/>
      <dgm:spPr/>
    </dgm:pt>
  </dgm:ptLst>
  <dgm:cxnLst>
    <dgm:cxn modelId="{CE876300-F2B9-48CD-9C0C-4EF94E198F9D}" srcId="{E269BCC6-EFF6-4372-80B4-749B3E5943FD}" destId="{163C8EDC-64EC-46EE-A770-364FED785AC3}" srcOrd="3" destOrd="0" parTransId="{9871452B-E680-4C25-BE37-0A396EE3B1F7}" sibTransId="{FE66E070-EEF7-4CBF-A170-3B4AC3AC72EC}"/>
    <dgm:cxn modelId="{2B38FF00-B012-4416-87DC-59C91C1D52EA}" type="presOf" srcId="{3578ADD8-86DF-4A81-A07F-B1261255485F}" destId="{B3A0C735-B152-409D-BA2F-42F9E4C03982}" srcOrd="0" destOrd="1" presId="urn:microsoft.com/office/officeart/2017/3/layout/DropPinTimeline"/>
    <dgm:cxn modelId="{07BAA001-13F5-4A4F-8F54-EE460D819DC2}" srcId="{02E8FAD4-2F76-4F23-83DD-41844F6960C0}" destId="{3578ADD8-86DF-4A81-A07F-B1261255485F}" srcOrd="1" destOrd="0" parTransId="{25F1B2D1-0FEB-46EE-A4F9-53E8E62AD0C7}" sibTransId="{56DCCDCF-E788-4A05-B857-B126590CD64E}"/>
    <dgm:cxn modelId="{0BF73102-78C3-49ED-90CD-0725B8BFC139}" type="presOf" srcId="{C1760C28-2D0D-4DA2-9724-29D35A0A3200}" destId="{C87B07D3-18B5-4D17-9835-E078742F1B6C}" srcOrd="0" destOrd="0" presId="urn:microsoft.com/office/officeart/2017/3/layout/DropPinTimeline"/>
    <dgm:cxn modelId="{98629402-CDC8-4CF7-8301-686DB77016A5}" srcId="{E269BCC6-EFF6-4372-80B4-749B3E5943FD}" destId="{C1760C28-2D0D-4DA2-9724-29D35A0A3200}" srcOrd="4" destOrd="0" parTransId="{5EAE2E47-5035-4D93-8575-B8F2FFD91EF2}" sibTransId="{CEC8EE3B-440F-41C8-973A-59168F5E5357}"/>
    <dgm:cxn modelId="{C98E7F0C-B264-4999-BA58-8660C2AB03AF}" srcId="{8BF80E43-85AE-4ABF-948B-7530F6C3BE14}" destId="{FCCF1E40-EF3D-4878-821A-40E68E61D14C}" srcOrd="0" destOrd="0" parTransId="{DDD27D59-4D74-4415-A420-4D942BAC3BC8}" sibTransId="{B87C8326-998E-431E-B9C9-2D9AA5E4F617}"/>
    <dgm:cxn modelId="{C63C2F0D-B89D-4BEA-8CC6-F70B5F15C392}" srcId="{4F76A17F-BEDD-4EF3-8E91-40382E84F387}" destId="{6715CD43-F147-4128-B51C-C441BE0C9B52}" srcOrd="0" destOrd="0" parTransId="{3C6DDDC7-DC4F-40BF-A245-18EC91BA4B58}" sibTransId="{836FF679-9820-436A-B14F-EF04B4679084}"/>
    <dgm:cxn modelId="{5EC4112B-658C-470F-8395-503DE7ACA2CD}" type="presOf" srcId="{EFE6F8AC-554F-487D-A3BD-5580ED9CDB99}" destId="{E6654420-AFDF-48A5-B880-55C70AEEB7C5}" srcOrd="0" destOrd="0" presId="urn:microsoft.com/office/officeart/2017/3/layout/DropPinTimeline"/>
    <dgm:cxn modelId="{10593837-2CB5-4CDC-AA24-55B80736E7AE}" srcId="{6EDDCB6F-1239-428C-902C-7207AE67F4A7}" destId="{7A741257-FA0B-41AE-9F92-22B09D7398EF}" srcOrd="0" destOrd="0" parTransId="{2028EBD2-08BE-4B2A-84F6-EAD3199D4D23}" sibTransId="{D03D1BC1-8CB1-4CE7-B7F9-9B6CAB80DB58}"/>
    <dgm:cxn modelId="{97365B37-1942-43B6-AA7F-6ADB75D97739}" type="presOf" srcId="{7A741257-FA0B-41AE-9F92-22B09D7398EF}" destId="{2F877005-27DB-4165-94C4-556000DCA6F1}" srcOrd="0" destOrd="0" presId="urn:microsoft.com/office/officeart/2017/3/layout/DropPinTimeline"/>
    <dgm:cxn modelId="{B357CF37-03BD-46F1-9369-9FAE8A77593E}" type="presOf" srcId="{163C8EDC-64EC-46EE-A770-364FED785AC3}" destId="{D95A76D5-9604-4E03-AF65-B82363DFB83F}" srcOrd="0" destOrd="0" presId="urn:microsoft.com/office/officeart/2017/3/layout/DropPinTimeline"/>
    <dgm:cxn modelId="{B57A9E5B-1532-4021-8BD2-8FA49242E620}" type="presOf" srcId="{83EBED9D-E6DB-4DD4-8E68-6C45751820F5}" destId="{CF6521AD-C327-42DC-ACDB-1882588A013F}" srcOrd="0" destOrd="0" presId="urn:microsoft.com/office/officeart/2017/3/layout/DropPinTimeline"/>
    <dgm:cxn modelId="{B279BD5C-707D-4F34-B79E-DBA261740025}" srcId="{C1760C28-2D0D-4DA2-9724-29D35A0A3200}" destId="{83EBED9D-E6DB-4DD4-8E68-6C45751820F5}" srcOrd="0" destOrd="0" parTransId="{904CFC08-1068-4B0E-AA5E-967C2C0794FC}" sibTransId="{487256EE-9266-4C84-BC51-3BC51B8427D8}"/>
    <dgm:cxn modelId="{365F0242-91AB-49D8-AE62-7FBD8510F91F}" srcId="{E269BCC6-EFF6-4372-80B4-749B3E5943FD}" destId="{02E8FAD4-2F76-4F23-83DD-41844F6960C0}" srcOrd="0" destOrd="0" parTransId="{228A60D2-232F-4BC6-B699-2C8BDE4331B2}" sibTransId="{6DAC7DF8-05A2-45CC-8474-DA11F002CDAB}"/>
    <dgm:cxn modelId="{79522066-B342-45AF-A96C-60265CC61CFF}" type="presOf" srcId="{FCCF1E40-EF3D-4878-821A-40E68E61D14C}" destId="{3D33FA1B-D89F-4453-8304-9B34E600A78F}" srcOrd="0" destOrd="0" presId="urn:microsoft.com/office/officeart/2017/3/layout/DropPinTimeline"/>
    <dgm:cxn modelId="{9A55B669-3600-403A-9FFE-8620756A37FF}" srcId="{E269BCC6-EFF6-4372-80B4-749B3E5943FD}" destId="{8BF80E43-85AE-4ABF-948B-7530F6C3BE14}" srcOrd="2" destOrd="0" parTransId="{06EE1DFB-890F-4360-B905-D3D3FEB6A92D}" sibTransId="{6070F1A2-BF7B-4343-AE6B-4103C7528125}"/>
    <dgm:cxn modelId="{5C14AF4B-DC23-4131-9B5A-E81309978286}" type="presOf" srcId="{B62A247F-C97F-4FD5-A2D1-5D91013C0334}" destId="{B3A0C735-B152-409D-BA2F-42F9E4C03982}" srcOrd="0" destOrd="2" presId="urn:microsoft.com/office/officeart/2017/3/layout/DropPinTimeline"/>
    <dgm:cxn modelId="{B63CA27A-7394-45F4-B69D-ED6BD068F5A1}" type="presOf" srcId="{4E882D7C-8BD5-4E43-819A-3ADB38613458}" destId="{5E10CAC2-3048-4A5E-BDBF-5733151F0323}" srcOrd="0" destOrd="0" presId="urn:microsoft.com/office/officeart/2017/3/layout/DropPinTimeline"/>
    <dgm:cxn modelId="{5FFC6C7B-BE82-4E61-A9A0-3AC2C3746602}" srcId="{163C8EDC-64EC-46EE-A770-364FED785AC3}" destId="{1C726750-32C6-4E1B-91D2-7D63AE3D2F7A}" srcOrd="0" destOrd="0" parTransId="{526CF0F6-EA51-45B6-9C89-C1ACBD731262}" sibTransId="{193F8BC7-9B3C-46D3-AD1E-CE3547D33C49}"/>
    <dgm:cxn modelId="{87230A7D-D74D-4421-8CD0-B0397C24C510}" srcId="{7C380ECF-AA27-439E-BFD7-9C195CCBC738}" destId="{4E882D7C-8BD5-4E43-819A-3ADB38613458}" srcOrd="0" destOrd="0" parTransId="{755F9BC3-2190-4E13-AF76-6D6A8AC2631E}" sibTransId="{2BDE9027-F0CB-45D5-B237-04397770572E}"/>
    <dgm:cxn modelId="{651A877E-7570-4F94-8E60-74BABFC1DEA6}" type="presOf" srcId="{6715CD43-F147-4128-B51C-C441BE0C9B52}" destId="{5AE7722B-84E0-4DE0-A5D5-2D92534120F4}" srcOrd="0" destOrd="0" presId="urn:microsoft.com/office/officeart/2017/3/layout/DropPinTimeline"/>
    <dgm:cxn modelId="{6E07C183-53CA-4D16-AED9-B97A54EA911D}" srcId="{E269BCC6-EFF6-4372-80B4-749B3E5943FD}" destId="{4F76A17F-BEDD-4EF3-8E91-40382E84F387}" srcOrd="1" destOrd="0" parTransId="{7D3E36BE-7376-4D80-A739-93E230611DD4}" sibTransId="{CDEF6D31-07BE-4B47-8D6E-C520FDC22EC9}"/>
    <dgm:cxn modelId="{A4D7558B-7B5C-450A-8F96-F247243728A6}" type="presOf" srcId="{B20BF878-6584-4DB9-ADF1-99611FD74EA2}" destId="{7C0B9BA1-91DE-4411-AD51-2B84953CACBA}" srcOrd="0" destOrd="0" presId="urn:microsoft.com/office/officeart/2017/3/layout/DropPinTimeline"/>
    <dgm:cxn modelId="{B92D778E-F2BF-4C91-9B03-203E3A202993}" srcId="{02E8FAD4-2F76-4F23-83DD-41844F6960C0}" destId="{B62A247F-C97F-4FD5-A2D1-5D91013C0334}" srcOrd="2" destOrd="0" parTransId="{55B0783F-FFB7-4E72-AD15-51FD43BCE902}" sibTransId="{F06070A9-0B88-4B59-9517-0B6B5C787FE2}"/>
    <dgm:cxn modelId="{EE708695-3B14-4797-BDF8-1062621F7CF7}" type="presOf" srcId="{7C380ECF-AA27-439E-BFD7-9C195CCBC738}" destId="{584A92C2-EECD-4F04-864E-154EFABA9247}" srcOrd="0" destOrd="0" presId="urn:microsoft.com/office/officeart/2017/3/layout/DropPinTimeline"/>
    <dgm:cxn modelId="{0061029F-DB7D-4924-9AEC-814ADEA24505}" type="presOf" srcId="{4F76A17F-BEDD-4EF3-8E91-40382E84F387}" destId="{E1993153-17D8-4E7A-BF87-FEDF7C86D4C2}" srcOrd="0" destOrd="0" presId="urn:microsoft.com/office/officeart/2017/3/layout/DropPinTimeline"/>
    <dgm:cxn modelId="{18C26AA8-D048-4EE5-8D8F-C7037110DAE3}" type="presOf" srcId="{8BF80E43-85AE-4ABF-948B-7530F6C3BE14}" destId="{D48AFFB3-CEEA-45FE-ABEE-C64C25FC8CE6}" srcOrd="0" destOrd="0" presId="urn:microsoft.com/office/officeart/2017/3/layout/DropPinTimeline"/>
    <dgm:cxn modelId="{478DC9A9-ECF4-4A72-9A78-EC9CBFD03AA8}" srcId="{E269BCC6-EFF6-4372-80B4-749B3E5943FD}" destId="{6EDDCB6F-1239-428C-902C-7207AE67F4A7}" srcOrd="5" destOrd="0" parTransId="{153D9D62-DFE8-42E3-9AB1-4B1A7F5999A3}" sibTransId="{F3B8BCE5-573A-4861-B6C2-A558CD88EB76}"/>
    <dgm:cxn modelId="{431271B3-941E-4A61-8502-97A674397635}" type="presOf" srcId="{6EDDCB6F-1239-428C-902C-7207AE67F4A7}" destId="{E5CE7E63-A4A8-4924-84DB-DAECE12F4CE3}" srcOrd="0" destOrd="0" presId="urn:microsoft.com/office/officeart/2017/3/layout/DropPinTimeline"/>
    <dgm:cxn modelId="{1E6F1BC1-83FA-4CFD-B248-8165BFB493DF}" srcId="{02E8FAD4-2F76-4F23-83DD-41844F6960C0}" destId="{C73A9829-92F5-4C6F-B296-C6514D8DC05F}" srcOrd="0" destOrd="0" parTransId="{A56D6A56-D7C7-4A5A-8156-2024BE0D9857}" sibTransId="{2BE1A586-9564-476A-8270-F0F7F954040D}"/>
    <dgm:cxn modelId="{86D16EC8-996C-4C40-9EDB-23E578295964}" srcId="{E269BCC6-EFF6-4372-80B4-749B3E5943FD}" destId="{EFE6F8AC-554F-487D-A3BD-5580ED9CDB99}" srcOrd="6" destOrd="0" parTransId="{11A061CC-A09A-4ED2-B2BA-8D7737125FCA}" sibTransId="{FBFB8931-F519-4C5F-87FC-1BBC77CAAB8E}"/>
    <dgm:cxn modelId="{F6CA0DCF-70EA-44AC-ABE3-D2953F55CA7F}" type="presOf" srcId="{E269BCC6-EFF6-4372-80B4-749B3E5943FD}" destId="{2356A83A-835C-4DA7-BF1F-E6679C490021}" srcOrd="0" destOrd="0" presId="urn:microsoft.com/office/officeart/2017/3/layout/DropPinTimeline"/>
    <dgm:cxn modelId="{101E0BD3-0E5E-4B55-814E-7CE2CBA243DC}" srcId="{E269BCC6-EFF6-4372-80B4-749B3E5943FD}" destId="{7C380ECF-AA27-439E-BFD7-9C195CCBC738}" srcOrd="7" destOrd="0" parTransId="{0F41E2CC-B891-48F5-BB3D-4D89BFF27E78}" sibTransId="{BC953939-0998-47AE-9B61-287CF06858FA}"/>
    <dgm:cxn modelId="{534624D4-EB0D-4DC2-BAB3-35C537273B8E}" srcId="{EFE6F8AC-554F-487D-A3BD-5580ED9CDB99}" destId="{B20BF878-6584-4DB9-ADF1-99611FD74EA2}" srcOrd="0" destOrd="0" parTransId="{5E6E304C-AD80-4B64-8CD7-CFF15C8792C3}" sibTransId="{C69712B0-E834-44B7-8C89-8422C11243DB}"/>
    <dgm:cxn modelId="{09264AD5-B920-4959-BE8E-02B3C5C6089A}" srcId="{02E8FAD4-2F76-4F23-83DD-41844F6960C0}" destId="{839210B6-78B2-4756-9A8A-479428183274}" srcOrd="3" destOrd="0" parTransId="{653F87BD-65D9-413F-A4AD-4651AA3AF561}" sibTransId="{B3B36122-36E4-4FAA-B6A8-07F0A75BD04B}"/>
    <dgm:cxn modelId="{C1A62DE2-124E-4ED5-A43B-775E61768241}" type="presOf" srcId="{02E8FAD4-2F76-4F23-83DD-41844F6960C0}" destId="{5C3900A0-D76E-4D01-8860-1C9A7A690E40}" srcOrd="0" destOrd="0" presId="urn:microsoft.com/office/officeart/2017/3/layout/DropPinTimeline"/>
    <dgm:cxn modelId="{CBCEB7EB-0A75-4882-8465-725BE2D9DDE2}" type="presOf" srcId="{839210B6-78B2-4756-9A8A-479428183274}" destId="{B3A0C735-B152-409D-BA2F-42F9E4C03982}" srcOrd="0" destOrd="3" presId="urn:microsoft.com/office/officeart/2017/3/layout/DropPinTimeline"/>
    <dgm:cxn modelId="{CE162DEC-5173-43FE-A6D6-26A044C59951}" type="presOf" srcId="{C73A9829-92F5-4C6F-B296-C6514D8DC05F}" destId="{B3A0C735-B152-409D-BA2F-42F9E4C03982}" srcOrd="0" destOrd="0" presId="urn:microsoft.com/office/officeart/2017/3/layout/DropPinTimeline"/>
    <dgm:cxn modelId="{D1832CFB-E5D2-4E81-BC37-2D8D2FC4DC71}" type="presOf" srcId="{1C726750-32C6-4E1B-91D2-7D63AE3D2F7A}" destId="{4491F194-6D56-494E-A42F-F4310159FB5A}" srcOrd="0" destOrd="0" presId="urn:microsoft.com/office/officeart/2017/3/layout/DropPinTimeline"/>
    <dgm:cxn modelId="{BB611821-B2F1-47AF-8904-ABE284ACF8D7}" type="presParOf" srcId="{2356A83A-835C-4DA7-BF1F-E6679C490021}" destId="{8F6728D3-CD4A-4CB5-B4D0-3231AE57EF89}" srcOrd="0" destOrd="0" presId="urn:microsoft.com/office/officeart/2017/3/layout/DropPinTimeline"/>
    <dgm:cxn modelId="{A2314690-D468-4B13-BD4F-F6B136F1F3C6}" type="presParOf" srcId="{2356A83A-835C-4DA7-BF1F-E6679C490021}" destId="{C8C55D7D-EC94-4EEF-9436-248FF6B185CC}" srcOrd="1" destOrd="0" presId="urn:microsoft.com/office/officeart/2017/3/layout/DropPinTimeline"/>
    <dgm:cxn modelId="{0E88D970-7C8E-4A51-A2DD-B250E9B77F37}" type="presParOf" srcId="{C8C55D7D-EC94-4EEF-9436-248FF6B185CC}" destId="{A37577E2-EF6D-4B75-A015-4C5392247A5E}" srcOrd="0" destOrd="0" presId="urn:microsoft.com/office/officeart/2017/3/layout/DropPinTimeline"/>
    <dgm:cxn modelId="{00A943F1-367C-452C-85FE-BB1DF5F385B9}" type="presParOf" srcId="{A37577E2-EF6D-4B75-A015-4C5392247A5E}" destId="{E598A1DE-DEA3-437A-A818-18C2EC91D9A6}" srcOrd="0" destOrd="0" presId="urn:microsoft.com/office/officeart/2017/3/layout/DropPinTimeline"/>
    <dgm:cxn modelId="{2DC8188C-99A4-472B-8FF5-DB233293C4D8}" type="presParOf" srcId="{A37577E2-EF6D-4B75-A015-4C5392247A5E}" destId="{7D866401-229A-4580-824F-2499832A5D2C}" srcOrd="1" destOrd="0" presId="urn:microsoft.com/office/officeart/2017/3/layout/DropPinTimeline"/>
    <dgm:cxn modelId="{3B796FDE-C133-48A8-81D2-881D24B1DE37}" type="presParOf" srcId="{7D866401-229A-4580-824F-2499832A5D2C}" destId="{F62A36D3-485C-4D6F-BE50-5497386C85CB}" srcOrd="0" destOrd="0" presId="urn:microsoft.com/office/officeart/2017/3/layout/DropPinTimeline"/>
    <dgm:cxn modelId="{FA41D4A1-A434-4E5E-AA7A-3AEAF7D27FF6}" type="presParOf" srcId="{7D866401-229A-4580-824F-2499832A5D2C}" destId="{04CF7A4E-1992-4C53-9548-9CBE9DB72AFE}" srcOrd="1" destOrd="0" presId="urn:microsoft.com/office/officeart/2017/3/layout/DropPinTimeline"/>
    <dgm:cxn modelId="{5129A7B3-7AAE-4D79-92AC-3D6371401BF0}" type="presParOf" srcId="{A37577E2-EF6D-4B75-A015-4C5392247A5E}" destId="{B3A0C735-B152-409D-BA2F-42F9E4C03982}" srcOrd="2" destOrd="0" presId="urn:microsoft.com/office/officeart/2017/3/layout/DropPinTimeline"/>
    <dgm:cxn modelId="{0BC5B666-33CE-4E78-A8B9-5B5A93DB7C98}" type="presParOf" srcId="{A37577E2-EF6D-4B75-A015-4C5392247A5E}" destId="{5C3900A0-D76E-4D01-8860-1C9A7A690E40}" srcOrd="3" destOrd="0" presId="urn:microsoft.com/office/officeart/2017/3/layout/DropPinTimeline"/>
    <dgm:cxn modelId="{66974C5E-9568-4612-A7DE-7F5CC809BCEA}" type="presParOf" srcId="{A37577E2-EF6D-4B75-A015-4C5392247A5E}" destId="{10606F60-A727-48DA-9A02-8DFE5D8E999D}" srcOrd="4" destOrd="0" presId="urn:microsoft.com/office/officeart/2017/3/layout/DropPinTimeline"/>
    <dgm:cxn modelId="{A2613F6C-2C10-4FD4-B5AC-776E7CE901DB}" type="presParOf" srcId="{A37577E2-EF6D-4B75-A015-4C5392247A5E}" destId="{E274D3A4-DDBF-4820-A72A-B9263E1DCE68}" srcOrd="5" destOrd="0" presId="urn:microsoft.com/office/officeart/2017/3/layout/DropPinTimeline"/>
    <dgm:cxn modelId="{CC84D509-F985-4607-8771-313C13213A56}" type="presParOf" srcId="{C8C55D7D-EC94-4EEF-9436-248FF6B185CC}" destId="{9EDBB7DD-2407-489B-BF24-C6B0C7367DAB}" srcOrd="1" destOrd="0" presId="urn:microsoft.com/office/officeart/2017/3/layout/DropPinTimeline"/>
    <dgm:cxn modelId="{7447A24A-8286-40EE-8AA7-E7EA5DFE9CC6}" type="presParOf" srcId="{C8C55D7D-EC94-4EEF-9436-248FF6B185CC}" destId="{DC04C6EC-B298-4A83-A0FF-FCB184A59C6A}" srcOrd="2" destOrd="0" presId="urn:microsoft.com/office/officeart/2017/3/layout/DropPinTimeline"/>
    <dgm:cxn modelId="{F1B1C1E8-912C-4C22-AB7F-EC567EFADDE6}" type="presParOf" srcId="{DC04C6EC-B298-4A83-A0FF-FCB184A59C6A}" destId="{20F014BF-9378-4929-8F49-934626FE2259}" srcOrd="0" destOrd="0" presId="urn:microsoft.com/office/officeart/2017/3/layout/DropPinTimeline"/>
    <dgm:cxn modelId="{1717F116-B66B-4F5F-93F0-3C88D6B48870}" type="presParOf" srcId="{DC04C6EC-B298-4A83-A0FF-FCB184A59C6A}" destId="{D1547112-FFB4-42A6-9DF7-9DEE1CC7BA08}" srcOrd="1" destOrd="0" presId="urn:microsoft.com/office/officeart/2017/3/layout/DropPinTimeline"/>
    <dgm:cxn modelId="{D97471F1-1FEF-4C20-B32D-1CB614752F19}" type="presParOf" srcId="{D1547112-FFB4-42A6-9DF7-9DEE1CC7BA08}" destId="{953FDD65-1F15-4889-8EB1-8FC7346E273B}" srcOrd="0" destOrd="0" presId="urn:microsoft.com/office/officeart/2017/3/layout/DropPinTimeline"/>
    <dgm:cxn modelId="{AE230A34-6C30-41D8-8D22-BCD0815247A0}" type="presParOf" srcId="{D1547112-FFB4-42A6-9DF7-9DEE1CC7BA08}" destId="{B512B284-28C9-4A0C-B219-AE36654F7188}" srcOrd="1" destOrd="0" presId="urn:microsoft.com/office/officeart/2017/3/layout/DropPinTimeline"/>
    <dgm:cxn modelId="{C5C6CEDA-3C13-4260-BBD3-E04FC230B500}" type="presParOf" srcId="{DC04C6EC-B298-4A83-A0FF-FCB184A59C6A}" destId="{5AE7722B-84E0-4DE0-A5D5-2D92534120F4}" srcOrd="2" destOrd="0" presId="urn:microsoft.com/office/officeart/2017/3/layout/DropPinTimeline"/>
    <dgm:cxn modelId="{A266F163-95AC-4D3B-9BE1-9084237C5139}" type="presParOf" srcId="{DC04C6EC-B298-4A83-A0FF-FCB184A59C6A}" destId="{E1993153-17D8-4E7A-BF87-FEDF7C86D4C2}" srcOrd="3" destOrd="0" presId="urn:microsoft.com/office/officeart/2017/3/layout/DropPinTimeline"/>
    <dgm:cxn modelId="{8B5A4F54-5C76-4A1D-A234-BF534C27737D}" type="presParOf" srcId="{DC04C6EC-B298-4A83-A0FF-FCB184A59C6A}" destId="{0FDBE39A-D97B-4316-94F5-C0A9490196FB}" srcOrd="4" destOrd="0" presId="urn:microsoft.com/office/officeart/2017/3/layout/DropPinTimeline"/>
    <dgm:cxn modelId="{62B2D090-B717-47B5-AE05-1539A3036F82}" type="presParOf" srcId="{DC04C6EC-B298-4A83-A0FF-FCB184A59C6A}" destId="{46BC71B9-35B1-4D70-B0C3-A086359AE719}" srcOrd="5" destOrd="0" presId="urn:microsoft.com/office/officeart/2017/3/layout/DropPinTimeline"/>
    <dgm:cxn modelId="{AD2FA6D2-2D11-40A8-97B0-9AEDCCCB0029}" type="presParOf" srcId="{C8C55D7D-EC94-4EEF-9436-248FF6B185CC}" destId="{53FB807B-BE64-482E-9DA3-0D159CF56A47}" srcOrd="3" destOrd="0" presId="urn:microsoft.com/office/officeart/2017/3/layout/DropPinTimeline"/>
    <dgm:cxn modelId="{50EF296C-0CC4-40AB-AAF6-BB7058686E3F}" type="presParOf" srcId="{C8C55D7D-EC94-4EEF-9436-248FF6B185CC}" destId="{ED826205-0094-43B3-A332-0A8F04B518CC}" srcOrd="4" destOrd="0" presId="urn:microsoft.com/office/officeart/2017/3/layout/DropPinTimeline"/>
    <dgm:cxn modelId="{882A9377-8490-4B20-AA9F-FB5B7AF2E805}" type="presParOf" srcId="{ED826205-0094-43B3-A332-0A8F04B518CC}" destId="{408EA4EC-B71C-4481-A29F-3BC782AEDECE}" srcOrd="0" destOrd="0" presId="urn:microsoft.com/office/officeart/2017/3/layout/DropPinTimeline"/>
    <dgm:cxn modelId="{D8439BB3-CB5B-4372-979F-4C33F08C35FB}" type="presParOf" srcId="{ED826205-0094-43B3-A332-0A8F04B518CC}" destId="{75B2F8AE-77E4-43C6-99BA-54C20242451E}" srcOrd="1" destOrd="0" presId="urn:microsoft.com/office/officeart/2017/3/layout/DropPinTimeline"/>
    <dgm:cxn modelId="{D760A8CF-6287-486E-8608-9C650D2E85AE}" type="presParOf" srcId="{75B2F8AE-77E4-43C6-99BA-54C20242451E}" destId="{EBAF77FB-DB9A-459B-BF6A-9811F03DE17B}" srcOrd="0" destOrd="0" presId="urn:microsoft.com/office/officeart/2017/3/layout/DropPinTimeline"/>
    <dgm:cxn modelId="{78A1AD83-2102-412B-AAC2-3CB66E60066E}" type="presParOf" srcId="{75B2F8AE-77E4-43C6-99BA-54C20242451E}" destId="{E26F0DEB-D041-4C22-A36A-43A7CF3B104D}" srcOrd="1" destOrd="0" presId="urn:microsoft.com/office/officeart/2017/3/layout/DropPinTimeline"/>
    <dgm:cxn modelId="{021457C0-BD68-440F-8FA8-5D7F650E5A62}" type="presParOf" srcId="{ED826205-0094-43B3-A332-0A8F04B518CC}" destId="{3D33FA1B-D89F-4453-8304-9B34E600A78F}" srcOrd="2" destOrd="0" presId="urn:microsoft.com/office/officeart/2017/3/layout/DropPinTimeline"/>
    <dgm:cxn modelId="{261D00B1-29FE-4849-9A18-7A9889BDAEB6}" type="presParOf" srcId="{ED826205-0094-43B3-A332-0A8F04B518CC}" destId="{D48AFFB3-CEEA-45FE-ABEE-C64C25FC8CE6}" srcOrd="3" destOrd="0" presId="urn:microsoft.com/office/officeart/2017/3/layout/DropPinTimeline"/>
    <dgm:cxn modelId="{E70285EA-0602-4ED9-97CE-3B8548060ACA}" type="presParOf" srcId="{ED826205-0094-43B3-A332-0A8F04B518CC}" destId="{945CAEB9-C1B7-4974-8842-B94275B62ADF}" srcOrd="4" destOrd="0" presId="urn:microsoft.com/office/officeart/2017/3/layout/DropPinTimeline"/>
    <dgm:cxn modelId="{18F05848-7D29-48C6-8629-B0E610EED91F}" type="presParOf" srcId="{ED826205-0094-43B3-A332-0A8F04B518CC}" destId="{D8881B09-332D-4455-901D-7512B9851635}" srcOrd="5" destOrd="0" presId="urn:microsoft.com/office/officeart/2017/3/layout/DropPinTimeline"/>
    <dgm:cxn modelId="{61844ECF-9F03-4253-B0B0-BF5654A0F5F9}" type="presParOf" srcId="{C8C55D7D-EC94-4EEF-9436-248FF6B185CC}" destId="{8396C7B0-626E-44FA-B1CE-CAB274B790D9}" srcOrd="5" destOrd="0" presId="urn:microsoft.com/office/officeart/2017/3/layout/DropPinTimeline"/>
    <dgm:cxn modelId="{D87BC32F-5EB8-4AC2-9220-2A55DB2E77B3}" type="presParOf" srcId="{C8C55D7D-EC94-4EEF-9436-248FF6B185CC}" destId="{42765F37-F739-447D-A5A1-C5DC1A840A3C}" srcOrd="6" destOrd="0" presId="urn:microsoft.com/office/officeart/2017/3/layout/DropPinTimeline"/>
    <dgm:cxn modelId="{6A23FF25-0B41-453C-825A-081619D24CBB}" type="presParOf" srcId="{42765F37-F739-447D-A5A1-C5DC1A840A3C}" destId="{CEFC89C5-3938-4D30-BFAE-F17E2C240D19}" srcOrd="0" destOrd="0" presId="urn:microsoft.com/office/officeart/2017/3/layout/DropPinTimeline"/>
    <dgm:cxn modelId="{EB50A257-2641-418D-AF8D-9BAE097DE93C}" type="presParOf" srcId="{42765F37-F739-447D-A5A1-C5DC1A840A3C}" destId="{5A507014-771E-437A-9794-91DD79294D57}" srcOrd="1" destOrd="0" presId="urn:microsoft.com/office/officeart/2017/3/layout/DropPinTimeline"/>
    <dgm:cxn modelId="{60AF9238-6FC6-4CB2-82CF-D9D2C41D40F9}" type="presParOf" srcId="{5A507014-771E-437A-9794-91DD79294D57}" destId="{72A9032D-49A2-4A35-B77E-DAC027CA1882}" srcOrd="0" destOrd="0" presId="urn:microsoft.com/office/officeart/2017/3/layout/DropPinTimeline"/>
    <dgm:cxn modelId="{CD13082B-1BBF-41C2-ABE1-546F471FB5B0}" type="presParOf" srcId="{5A507014-771E-437A-9794-91DD79294D57}" destId="{ECEECF9C-DC92-4E3D-AB80-A1C58FFD75B4}" srcOrd="1" destOrd="0" presId="urn:microsoft.com/office/officeart/2017/3/layout/DropPinTimeline"/>
    <dgm:cxn modelId="{9755284F-E744-4FE7-BC04-68E335BE8306}" type="presParOf" srcId="{42765F37-F739-447D-A5A1-C5DC1A840A3C}" destId="{4491F194-6D56-494E-A42F-F4310159FB5A}" srcOrd="2" destOrd="0" presId="urn:microsoft.com/office/officeart/2017/3/layout/DropPinTimeline"/>
    <dgm:cxn modelId="{17892C7B-959D-4826-B389-AF3CDF80C451}" type="presParOf" srcId="{42765F37-F739-447D-A5A1-C5DC1A840A3C}" destId="{D95A76D5-9604-4E03-AF65-B82363DFB83F}" srcOrd="3" destOrd="0" presId="urn:microsoft.com/office/officeart/2017/3/layout/DropPinTimeline"/>
    <dgm:cxn modelId="{627E6AC6-724D-448D-BD52-E0A5EE0DE4AC}" type="presParOf" srcId="{42765F37-F739-447D-A5A1-C5DC1A840A3C}" destId="{BE0C0658-CF8A-4263-BF6A-4A2E13095133}" srcOrd="4" destOrd="0" presId="urn:microsoft.com/office/officeart/2017/3/layout/DropPinTimeline"/>
    <dgm:cxn modelId="{D0CA8201-3693-400E-9350-AD287F8CAF17}" type="presParOf" srcId="{42765F37-F739-447D-A5A1-C5DC1A840A3C}" destId="{D682E95E-07E3-4080-95C6-AFA85D66C9E1}" srcOrd="5" destOrd="0" presId="urn:microsoft.com/office/officeart/2017/3/layout/DropPinTimeline"/>
    <dgm:cxn modelId="{82302DC2-0D67-496E-9076-EF2912490D52}" type="presParOf" srcId="{C8C55D7D-EC94-4EEF-9436-248FF6B185CC}" destId="{8B3562BF-C280-45A5-97E5-EAFA7CC1893E}" srcOrd="7" destOrd="0" presId="urn:microsoft.com/office/officeart/2017/3/layout/DropPinTimeline"/>
    <dgm:cxn modelId="{548F611B-2583-434E-A418-C060ADF0EC39}" type="presParOf" srcId="{C8C55D7D-EC94-4EEF-9436-248FF6B185CC}" destId="{362380E0-95B6-4344-8C40-E197B97C2083}" srcOrd="8" destOrd="0" presId="urn:microsoft.com/office/officeart/2017/3/layout/DropPinTimeline"/>
    <dgm:cxn modelId="{13C070FF-2129-4286-92BF-5D040B7F9C9C}" type="presParOf" srcId="{362380E0-95B6-4344-8C40-E197B97C2083}" destId="{3CA2582B-61ED-4987-BA73-A8EFDBE15C6D}" srcOrd="0" destOrd="0" presId="urn:microsoft.com/office/officeart/2017/3/layout/DropPinTimeline"/>
    <dgm:cxn modelId="{A0577C38-49EF-429D-8D23-5DEC57F56C7D}" type="presParOf" srcId="{362380E0-95B6-4344-8C40-E197B97C2083}" destId="{27CC0493-1CF7-416A-975B-4CE601111E7C}" srcOrd="1" destOrd="0" presId="urn:microsoft.com/office/officeart/2017/3/layout/DropPinTimeline"/>
    <dgm:cxn modelId="{D3EB63A7-0395-4C1A-9384-2E46A6DFBB5E}" type="presParOf" srcId="{27CC0493-1CF7-416A-975B-4CE601111E7C}" destId="{06D4513B-34F7-4D39-A17B-3B7BB3A4D8FD}" srcOrd="0" destOrd="0" presId="urn:microsoft.com/office/officeart/2017/3/layout/DropPinTimeline"/>
    <dgm:cxn modelId="{4C026834-4AB7-4D32-A32E-EB346D0E6220}" type="presParOf" srcId="{27CC0493-1CF7-416A-975B-4CE601111E7C}" destId="{F427A480-2A56-4CAF-AE31-32C33E748105}" srcOrd="1" destOrd="0" presId="urn:microsoft.com/office/officeart/2017/3/layout/DropPinTimeline"/>
    <dgm:cxn modelId="{BEC5F573-06D0-49FB-9E7F-A9994DCEF845}" type="presParOf" srcId="{362380E0-95B6-4344-8C40-E197B97C2083}" destId="{CF6521AD-C327-42DC-ACDB-1882588A013F}" srcOrd="2" destOrd="0" presId="urn:microsoft.com/office/officeart/2017/3/layout/DropPinTimeline"/>
    <dgm:cxn modelId="{A7017A22-D229-4E96-A6AB-A430D618BA39}" type="presParOf" srcId="{362380E0-95B6-4344-8C40-E197B97C2083}" destId="{C87B07D3-18B5-4D17-9835-E078742F1B6C}" srcOrd="3" destOrd="0" presId="urn:microsoft.com/office/officeart/2017/3/layout/DropPinTimeline"/>
    <dgm:cxn modelId="{B706D7BB-E077-40EF-AFC4-8034F347481B}" type="presParOf" srcId="{362380E0-95B6-4344-8C40-E197B97C2083}" destId="{72A5EB68-0932-40F4-A256-46EFDA66A4F8}" srcOrd="4" destOrd="0" presId="urn:microsoft.com/office/officeart/2017/3/layout/DropPinTimeline"/>
    <dgm:cxn modelId="{7B4D0FA6-412A-408E-969B-89049963B0F1}" type="presParOf" srcId="{362380E0-95B6-4344-8C40-E197B97C2083}" destId="{1E03B520-6E64-43DC-BC2B-6948879416D1}" srcOrd="5" destOrd="0" presId="urn:microsoft.com/office/officeart/2017/3/layout/DropPinTimeline"/>
    <dgm:cxn modelId="{4B909F70-31A5-4DF8-A329-CA555B80C85B}" type="presParOf" srcId="{C8C55D7D-EC94-4EEF-9436-248FF6B185CC}" destId="{0B32903C-5B44-460E-8A45-4B952FDB263C}" srcOrd="9" destOrd="0" presId="urn:microsoft.com/office/officeart/2017/3/layout/DropPinTimeline"/>
    <dgm:cxn modelId="{9CBC3FA2-2C4A-473D-91D7-73EC0BFFE6C5}" type="presParOf" srcId="{C8C55D7D-EC94-4EEF-9436-248FF6B185CC}" destId="{577E74DE-A1FF-416E-9118-F6800F125FC1}" srcOrd="10" destOrd="0" presId="urn:microsoft.com/office/officeart/2017/3/layout/DropPinTimeline"/>
    <dgm:cxn modelId="{47ED9915-A93E-4583-8B3A-44DA44F2CF8D}" type="presParOf" srcId="{577E74DE-A1FF-416E-9118-F6800F125FC1}" destId="{B432C419-70DA-4246-8821-E338CB6FF4AA}" srcOrd="0" destOrd="0" presId="urn:microsoft.com/office/officeart/2017/3/layout/DropPinTimeline"/>
    <dgm:cxn modelId="{2D906115-5A44-4986-A255-94589FE1501B}" type="presParOf" srcId="{577E74DE-A1FF-416E-9118-F6800F125FC1}" destId="{002865B7-64D6-4631-81C1-56294A63D51F}" srcOrd="1" destOrd="0" presId="urn:microsoft.com/office/officeart/2017/3/layout/DropPinTimeline"/>
    <dgm:cxn modelId="{B1C4193F-435C-4F2E-8FF2-23D6CEDE6FBB}" type="presParOf" srcId="{002865B7-64D6-4631-81C1-56294A63D51F}" destId="{7C7BAECA-E7A9-4688-B991-8CBAF06893E0}" srcOrd="0" destOrd="0" presId="urn:microsoft.com/office/officeart/2017/3/layout/DropPinTimeline"/>
    <dgm:cxn modelId="{E1BB1560-0942-4F33-AE28-A067A06B8034}" type="presParOf" srcId="{002865B7-64D6-4631-81C1-56294A63D51F}" destId="{015DA9C2-6D57-4D74-96AE-ABEC768E6EAF}" srcOrd="1" destOrd="0" presId="urn:microsoft.com/office/officeart/2017/3/layout/DropPinTimeline"/>
    <dgm:cxn modelId="{C6CC6EB3-1826-46B4-AEC7-B84287597229}" type="presParOf" srcId="{577E74DE-A1FF-416E-9118-F6800F125FC1}" destId="{2F877005-27DB-4165-94C4-556000DCA6F1}" srcOrd="2" destOrd="0" presId="urn:microsoft.com/office/officeart/2017/3/layout/DropPinTimeline"/>
    <dgm:cxn modelId="{A0BA253B-EA03-4E0D-89A5-65DC31CDCF22}" type="presParOf" srcId="{577E74DE-A1FF-416E-9118-F6800F125FC1}" destId="{E5CE7E63-A4A8-4924-84DB-DAECE12F4CE3}" srcOrd="3" destOrd="0" presId="urn:microsoft.com/office/officeart/2017/3/layout/DropPinTimeline"/>
    <dgm:cxn modelId="{E635C850-2BA7-4CBE-8721-FD5F4513BFA3}" type="presParOf" srcId="{577E74DE-A1FF-416E-9118-F6800F125FC1}" destId="{7B23D316-CA33-45B9-8479-FD31E9DD9075}" srcOrd="4" destOrd="0" presId="urn:microsoft.com/office/officeart/2017/3/layout/DropPinTimeline"/>
    <dgm:cxn modelId="{43475B97-B901-423B-99F6-2E2FFB2E3600}" type="presParOf" srcId="{577E74DE-A1FF-416E-9118-F6800F125FC1}" destId="{0AE14C28-B394-43DB-AB04-C4491D363C05}" srcOrd="5" destOrd="0" presId="urn:microsoft.com/office/officeart/2017/3/layout/DropPinTimeline"/>
    <dgm:cxn modelId="{F2DD1BB8-C014-4B34-9361-08ECCC477BFC}" type="presParOf" srcId="{C8C55D7D-EC94-4EEF-9436-248FF6B185CC}" destId="{94BBACD6-0A75-44C8-AE06-038F845A68D6}" srcOrd="11" destOrd="0" presId="urn:microsoft.com/office/officeart/2017/3/layout/DropPinTimeline"/>
    <dgm:cxn modelId="{1CFFAC2D-2666-477B-92A4-4E788948F86D}" type="presParOf" srcId="{C8C55D7D-EC94-4EEF-9436-248FF6B185CC}" destId="{7AC40D33-A047-41D5-B787-8F7854AB3CDE}" srcOrd="12" destOrd="0" presId="urn:microsoft.com/office/officeart/2017/3/layout/DropPinTimeline"/>
    <dgm:cxn modelId="{0A3714C2-54E4-41F6-A63D-23372E35C767}" type="presParOf" srcId="{7AC40D33-A047-41D5-B787-8F7854AB3CDE}" destId="{C533E828-C222-422E-A3A0-41A33A3C31CE}" srcOrd="0" destOrd="0" presId="urn:microsoft.com/office/officeart/2017/3/layout/DropPinTimeline"/>
    <dgm:cxn modelId="{F5C3F7F9-9901-45C7-A42E-2D994EE24C43}" type="presParOf" srcId="{7AC40D33-A047-41D5-B787-8F7854AB3CDE}" destId="{FA74407F-6849-4ADC-942A-E8DC51DAA3DA}" srcOrd="1" destOrd="0" presId="urn:microsoft.com/office/officeart/2017/3/layout/DropPinTimeline"/>
    <dgm:cxn modelId="{D9BE7BF3-90AC-4DFA-806B-738A0D151605}" type="presParOf" srcId="{FA74407F-6849-4ADC-942A-E8DC51DAA3DA}" destId="{E7D316D8-51B9-4DA4-897A-259CB33126C5}" srcOrd="0" destOrd="0" presId="urn:microsoft.com/office/officeart/2017/3/layout/DropPinTimeline"/>
    <dgm:cxn modelId="{83A1CCC0-0E0C-44EE-A3D7-152DA65C2B5D}" type="presParOf" srcId="{FA74407F-6849-4ADC-942A-E8DC51DAA3DA}" destId="{3FB8275A-971E-4EC0-8E97-9A6CA8D2639E}" srcOrd="1" destOrd="0" presId="urn:microsoft.com/office/officeart/2017/3/layout/DropPinTimeline"/>
    <dgm:cxn modelId="{C6942F87-4C78-463D-B309-303692570092}" type="presParOf" srcId="{7AC40D33-A047-41D5-B787-8F7854AB3CDE}" destId="{7C0B9BA1-91DE-4411-AD51-2B84953CACBA}" srcOrd="2" destOrd="0" presId="urn:microsoft.com/office/officeart/2017/3/layout/DropPinTimeline"/>
    <dgm:cxn modelId="{A3CE0DF4-C7D5-4662-9882-41B68C988665}" type="presParOf" srcId="{7AC40D33-A047-41D5-B787-8F7854AB3CDE}" destId="{E6654420-AFDF-48A5-B880-55C70AEEB7C5}" srcOrd="3" destOrd="0" presId="urn:microsoft.com/office/officeart/2017/3/layout/DropPinTimeline"/>
    <dgm:cxn modelId="{3A2E0544-C79A-4CC0-91E2-54B88E22A4FB}" type="presParOf" srcId="{7AC40D33-A047-41D5-B787-8F7854AB3CDE}" destId="{98753C57-A295-45B5-B66A-EA949C722FCA}" srcOrd="4" destOrd="0" presId="urn:microsoft.com/office/officeart/2017/3/layout/DropPinTimeline"/>
    <dgm:cxn modelId="{23307C37-B4F1-4692-B951-EB62977662DC}" type="presParOf" srcId="{7AC40D33-A047-41D5-B787-8F7854AB3CDE}" destId="{AD8240F0-D582-4433-9166-E52EC8DECC61}" srcOrd="5" destOrd="0" presId="urn:microsoft.com/office/officeart/2017/3/layout/DropPinTimeline"/>
    <dgm:cxn modelId="{112E04E8-6B01-4A4B-8A55-A3D4C116A28A}" type="presParOf" srcId="{C8C55D7D-EC94-4EEF-9436-248FF6B185CC}" destId="{D5372CEE-F5BD-4894-BE21-74493021A609}" srcOrd="13" destOrd="0" presId="urn:microsoft.com/office/officeart/2017/3/layout/DropPinTimeline"/>
    <dgm:cxn modelId="{007CDD8C-0BA1-4190-B75B-2F86BD2B3DF1}" type="presParOf" srcId="{C8C55D7D-EC94-4EEF-9436-248FF6B185CC}" destId="{48E330BD-AFAF-4457-AF27-85443334F244}" srcOrd="14" destOrd="0" presId="urn:microsoft.com/office/officeart/2017/3/layout/DropPinTimeline"/>
    <dgm:cxn modelId="{BE43ECE3-A44B-4B9F-8AA1-E1557CC1B6A6}" type="presParOf" srcId="{48E330BD-AFAF-4457-AF27-85443334F244}" destId="{185E2F30-8186-4396-98D9-6D0413034990}" srcOrd="0" destOrd="0" presId="urn:microsoft.com/office/officeart/2017/3/layout/DropPinTimeline"/>
    <dgm:cxn modelId="{17F416F8-20F0-4804-BFCE-241F1DC6177F}" type="presParOf" srcId="{48E330BD-AFAF-4457-AF27-85443334F244}" destId="{DC55DC2E-D6E9-4067-948C-6D56835CDD4E}" srcOrd="1" destOrd="0" presId="urn:microsoft.com/office/officeart/2017/3/layout/DropPinTimeline"/>
    <dgm:cxn modelId="{85584EEB-70FC-48B6-BDE3-8CDEE376B57E}" type="presParOf" srcId="{DC55DC2E-D6E9-4067-948C-6D56835CDD4E}" destId="{D18B131C-D83B-4DB3-8AB7-364C579318E3}" srcOrd="0" destOrd="0" presId="urn:microsoft.com/office/officeart/2017/3/layout/DropPinTimeline"/>
    <dgm:cxn modelId="{C9FD0E9C-064A-4968-B1EC-EFE49BCA3A04}" type="presParOf" srcId="{DC55DC2E-D6E9-4067-948C-6D56835CDD4E}" destId="{3D8BE25D-FD62-4275-883A-1AF14AA5C5EF}" srcOrd="1" destOrd="0" presId="urn:microsoft.com/office/officeart/2017/3/layout/DropPinTimeline"/>
    <dgm:cxn modelId="{F0D2D6D7-77DB-4284-BDB1-2724119F37CC}" type="presParOf" srcId="{48E330BD-AFAF-4457-AF27-85443334F244}" destId="{5E10CAC2-3048-4A5E-BDBF-5733151F0323}" srcOrd="2" destOrd="0" presId="urn:microsoft.com/office/officeart/2017/3/layout/DropPinTimeline"/>
    <dgm:cxn modelId="{F502FB91-A14B-451A-88C7-88249B8DD91C}" type="presParOf" srcId="{48E330BD-AFAF-4457-AF27-85443334F244}" destId="{584A92C2-EECD-4F04-864E-154EFABA9247}" srcOrd="3" destOrd="0" presId="urn:microsoft.com/office/officeart/2017/3/layout/DropPinTimeline"/>
    <dgm:cxn modelId="{8335AAB5-4E35-4CE6-8867-53475A9CD863}" type="presParOf" srcId="{48E330BD-AFAF-4457-AF27-85443334F244}" destId="{F360C022-9822-480F-AF2C-0B6C2A6FAFEE}" srcOrd="4" destOrd="0" presId="urn:microsoft.com/office/officeart/2017/3/layout/DropPinTimeline"/>
    <dgm:cxn modelId="{2581012D-956B-46A6-8DB0-780506615EED}" type="presParOf" srcId="{48E330BD-AFAF-4457-AF27-85443334F244}" destId="{595DF0F3-AF5E-41FA-A850-D68BF2FC1B47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728D3-CD4A-4CB5-B4D0-3231AE57EF89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A36D3-485C-4D6F-BE50-5497386C85CB}">
      <dsp:nvSpPr>
        <dsp:cNvPr id="0" name=""/>
        <dsp:cNvSpPr/>
      </dsp:nvSpPr>
      <dsp:spPr>
        <a:xfrm rot="8100000">
          <a:off x="67688" y="505031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4CF7A4E-1992-4C53-9548-9CBE9DB72AFE}">
      <dsp:nvSpPr>
        <dsp:cNvPr id="0" name=""/>
        <dsp:cNvSpPr/>
      </dsp:nvSpPr>
      <dsp:spPr>
        <a:xfrm>
          <a:off x="102432" y="539774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0C735-B152-409D-BA2F-42F9E4C03982}">
      <dsp:nvSpPr>
        <dsp:cNvPr id="0" name=""/>
        <dsp:cNvSpPr/>
      </dsp:nvSpPr>
      <dsp:spPr>
        <a:xfrm>
          <a:off x="445203" y="887672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With Officers and Directors: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Audio Visual Presentation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Club Projects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AG Remarks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Gov Comments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445203" y="887672"/>
        <a:ext cx="1900273" cy="1287996"/>
      </dsp:txXfrm>
    </dsp:sp>
    <dsp:sp modelId="{5C3900A0-D76E-4D01-8860-1C9A7A690E40}">
      <dsp:nvSpPr>
        <dsp:cNvPr id="0" name=""/>
        <dsp:cNvSpPr/>
      </dsp:nvSpPr>
      <dsp:spPr>
        <a:xfrm>
          <a:off x="445203" y="435133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19:00 Gov Visit</a:t>
          </a:r>
        </a:p>
      </dsp:txBody>
      <dsp:txXfrm>
        <a:off x="445203" y="435133"/>
        <a:ext cx="1900273" cy="452539"/>
      </dsp:txXfrm>
    </dsp:sp>
    <dsp:sp modelId="{10606F60-A727-48DA-9A02-8DFE5D8E999D}">
      <dsp:nvSpPr>
        <dsp:cNvPr id="0" name=""/>
        <dsp:cNvSpPr/>
      </dsp:nvSpPr>
      <dsp:spPr>
        <a:xfrm>
          <a:off x="224060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8A1DE-DEA3-437A-A818-18C2EC91D9A6}">
      <dsp:nvSpPr>
        <dsp:cNvPr id="0" name=""/>
        <dsp:cNvSpPr/>
      </dsp:nvSpPr>
      <dsp:spPr>
        <a:xfrm>
          <a:off x="189381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53FDD65-1F15-4889-8EB1-8FC7346E273B}">
      <dsp:nvSpPr>
        <dsp:cNvPr id="0" name=""/>
        <dsp:cNvSpPr/>
      </dsp:nvSpPr>
      <dsp:spPr>
        <a:xfrm rot="18900000">
          <a:off x="1234432" y="3533562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12B284-28C9-4A0C-B219-AE36654F7188}">
      <dsp:nvSpPr>
        <dsp:cNvPr id="0" name=""/>
        <dsp:cNvSpPr/>
      </dsp:nvSpPr>
      <dsp:spPr>
        <a:xfrm>
          <a:off x="1269175" y="3568305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7722B-84E0-4DE0-A5D5-2D92534120F4}">
      <dsp:nvSpPr>
        <dsp:cNvPr id="0" name=""/>
        <dsp:cNvSpPr/>
      </dsp:nvSpPr>
      <dsp:spPr>
        <a:xfrm>
          <a:off x="1611947" y="2175669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4775" rIns="0" bIns="69850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Call to Order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Invocation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&gt; National Anthem/4-Way Test</a:t>
          </a:r>
        </a:p>
      </dsp:txBody>
      <dsp:txXfrm>
        <a:off x="1611947" y="2175669"/>
        <a:ext cx="1900273" cy="1287996"/>
      </dsp:txXfrm>
    </dsp:sp>
    <dsp:sp modelId="{E1993153-17D8-4E7A-BF87-FEDF7C86D4C2}">
      <dsp:nvSpPr>
        <dsp:cNvPr id="0" name=""/>
        <dsp:cNvSpPr/>
      </dsp:nvSpPr>
      <dsp:spPr>
        <a:xfrm>
          <a:off x="1611947" y="3463665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19:30 Induction Program</a:t>
          </a:r>
        </a:p>
      </dsp:txBody>
      <dsp:txXfrm>
        <a:off x="1611947" y="3463665"/>
        <a:ext cx="1900273" cy="452539"/>
      </dsp:txXfrm>
    </dsp:sp>
    <dsp:sp modelId="{0FDBE39A-D97B-4316-94F5-C0A9490196FB}">
      <dsp:nvSpPr>
        <dsp:cNvPr id="0" name=""/>
        <dsp:cNvSpPr/>
      </dsp:nvSpPr>
      <dsp:spPr>
        <a:xfrm>
          <a:off x="1390804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F014BF-9378-4929-8F49-934626FE2259}">
      <dsp:nvSpPr>
        <dsp:cNvPr id="0" name=""/>
        <dsp:cNvSpPr/>
      </dsp:nvSpPr>
      <dsp:spPr>
        <a:xfrm>
          <a:off x="1356124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AF77FB-DB9A-459B-BF6A-9811F03DE17B}">
      <dsp:nvSpPr>
        <dsp:cNvPr id="0" name=""/>
        <dsp:cNvSpPr/>
      </dsp:nvSpPr>
      <dsp:spPr>
        <a:xfrm rot="8100000">
          <a:off x="2401176" y="505031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26F0DEB-D041-4C22-A36A-43A7CF3B104D}">
      <dsp:nvSpPr>
        <dsp:cNvPr id="0" name=""/>
        <dsp:cNvSpPr/>
      </dsp:nvSpPr>
      <dsp:spPr>
        <a:xfrm>
          <a:off x="2435919" y="539774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3FA1B-D89F-4453-8304-9B34E600A78F}">
      <dsp:nvSpPr>
        <dsp:cNvPr id="0" name=""/>
        <dsp:cNvSpPr/>
      </dsp:nvSpPr>
      <dsp:spPr>
        <a:xfrm>
          <a:off x="2778690" y="887672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Welcome Remarks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Introduction of Dignitaries and Guests</a:t>
          </a:r>
        </a:p>
      </dsp:txBody>
      <dsp:txXfrm>
        <a:off x="2778690" y="887672"/>
        <a:ext cx="1900273" cy="1287996"/>
      </dsp:txXfrm>
    </dsp:sp>
    <dsp:sp modelId="{D48AFFB3-CEEA-45FE-ABEE-C64C25FC8CE6}">
      <dsp:nvSpPr>
        <dsp:cNvPr id="0" name=""/>
        <dsp:cNvSpPr/>
      </dsp:nvSpPr>
      <dsp:spPr>
        <a:xfrm>
          <a:off x="2778690" y="435133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19:45</a:t>
          </a:r>
        </a:p>
      </dsp:txBody>
      <dsp:txXfrm>
        <a:off x="2778690" y="435133"/>
        <a:ext cx="1900273" cy="452539"/>
      </dsp:txXfrm>
    </dsp:sp>
    <dsp:sp modelId="{945CAEB9-C1B7-4974-8842-B94275B62ADF}">
      <dsp:nvSpPr>
        <dsp:cNvPr id="0" name=""/>
        <dsp:cNvSpPr/>
      </dsp:nvSpPr>
      <dsp:spPr>
        <a:xfrm>
          <a:off x="2557547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EA4EC-B71C-4481-A29F-3BC782AEDECE}">
      <dsp:nvSpPr>
        <dsp:cNvPr id="0" name=""/>
        <dsp:cNvSpPr/>
      </dsp:nvSpPr>
      <dsp:spPr>
        <a:xfrm>
          <a:off x="2522868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2A9032D-49A2-4A35-B77E-DAC027CA1882}">
      <dsp:nvSpPr>
        <dsp:cNvPr id="0" name=""/>
        <dsp:cNvSpPr/>
      </dsp:nvSpPr>
      <dsp:spPr>
        <a:xfrm rot="18900000">
          <a:off x="3567919" y="3533562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EECF9C-DC92-4E3D-AB80-A1C58FFD75B4}">
      <dsp:nvSpPr>
        <dsp:cNvPr id="0" name=""/>
        <dsp:cNvSpPr/>
      </dsp:nvSpPr>
      <dsp:spPr>
        <a:xfrm>
          <a:off x="3602662" y="3568305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1F194-6D56-494E-A42F-F4310159FB5A}">
      <dsp:nvSpPr>
        <dsp:cNvPr id="0" name=""/>
        <dsp:cNvSpPr/>
      </dsp:nvSpPr>
      <dsp:spPr>
        <a:xfrm>
          <a:off x="3945434" y="2175669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4775" rIns="0" bIns="69850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Charging of Officers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Oath of Office</a:t>
          </a:r>
        </a:p>
      </dsp:txBody>
      <dsp:txXfrm>
        <a:off x="3945434" y="2175669"/>
        <a:ext cx="1900273" cy="1287996"/>
      </dsp:txXfrm>
    </dsp:sp>
    <dsp:sp modelId="{D95A76D5-9604-4E03-AF65-B82363DFB83F}">
      <dsp:nvSpPr>
        <dsp:cNvPr id="0" name=""/>
        <dsp:cNvSpPr/>
      </dsp:nvSpPr>
      <dsp:spPr>
        <a:xfrm>
          <a:off x="3945434" y="3463665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20:00</a:t>
          </a:r>
        </a:p>
      </dsp:txBody>
      <dsp:txXfrm>
        <a:off x="3945434" y="3463665"/>
        <a:ext cx="1900273" cy="452539"/>
      </dsp:txXfrm>
    </dsp:sp>
    <dsp:sp modelId="{BE0C0658-CF8A-4263-BF6A-4A2E13095133}">
      <dsp:nvSpPr>
        <dsp:cNvPr id="0" name=""/>
        <dsp:cNvSpPr/>
      </dsp:nvSpPr>
      <dsp:spPr>
        <a:xfrm>
          <a:off x="3724291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C89C5-3938-4D30-BFAE-F17E2C240D19}">
      <dsp:nvSpPr>
        <dsp:cNvPr id="0" name=""/>
        <dsp:cNvSpPr/>
      </dsp:nvSpPr>
      <dsp:spPr>
        <a:xfrm>
          <a:off x="3689611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D4513B-34F7-4D39-A17B-3B7BB3A4D8FD}">
      <dsp:nvSpPr>
        <dsp:cNvPr id="0" name=""/>
        <dsp:cNvSpPr/>
      </dsp:nvSpPr>
      <dsp:spPr>
        <a:xfrm rot="8100000">
          <a:off x="4734663" y="505031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427A480-2A56-4CAF-AE31-32C33E748105}">
      <dsp:nvSpPr>
        <dsp:cNvPr id="0" name=""/>
        <dsp:cNvSpPr/>
      </dsp:nvSpPr>
      <dsp:spPr>
        <a:xfrm>
          <a:off x="4769406" y="539774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521AD-C327-42DC-ACDB-1882588A013F}">
      <dsp:nvSpPr>
        <dsp:cNvPr id="0" name=""/>
        <dsp:cNvSpPr/>
      </dsp:nvSpPr>
      <dsp:spPr>
        <a:xfrm>
          <a:off x="5112178" y="887672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Introduction of PVP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Inaugural Speech of PVP</a:t>
          </a:r>
        </a:p>
      </dsp:txBody>
      <dsp:txXfrm>
        <a:off x="5112178" y="887672"/>
        <a:ext cx="1900273" cy="1287996"/>
      </dsp:txXfrm>
    </dsp:sp>
    <dsp:sp modelId="{C87B07D3-18B5-4D17-9835-E078742F1B6C}">
      <dsp:nvSpPr>
        <dsp:cNvPr id="0" name=""/>
        <dsp:cNvSpPr/>
      </dsp:nvSpPr>
      <dsp:spPr>
        <a:xfrm>
          <a:off x="5112178" y="435133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20:15</a:t>
          </a:r>
        </a:p>
      </dsp:txBody>
      <dsp:txXfrm>
        <a:off x="5112178" y="435133"/>
        <a:ext cx="1900273" cy="452539"/>
      </dsp:txXfrm>
    </dsp:sp>
    <dsp:sp modelId="{72A5EB68-0932-40F4-A256-46EFDA66A4F8}">
      <dsp:nvSpPr>
        <dsp:cNvPr id="0" name=""/>
        <dsp:cNvSpPr/>
      </dsp:nvSpPr>
      <dsp:spPr>
        <a:xfrm>
          <a:off x="4891034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2582B-61ED-4987-BA73-A8EFDBE15C6D}">
      <dsp:nvSpPr>
        <dsp:cNvPr id="0" name=""/>
        <dsp:cNvSpPr/>
      </dsp:nvSpPr>
      <dsp:spPr>
        <a:xfrm>
          <a:off x="4856355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7BAECA-E7A9-4688-B991-8CBAF06893E0}">
      <dsp:nvSpPr>
        <dsp:cNvPr id="0" name=""/>
        <dsp:cNvSpPr/>
      </dsp:nvSpPr>
      <dsp:spPr>
        <a:xfrm rot="18900000">
          <a:off x="5901406" y="3533562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5DA9C2-6D57-4D74-96AE-ABEC768E6EAF}">
      <dsp:nvSpPr>
        <dsp:cNvPr id="0" name=""/>
        <dsp:cNvSpPr/>
      </dsp:nvSpPr>
      <dsp:spPr>
        <a:xfrm>
          <a:off x="5936149" y="3568305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77005-27DB-4165-94C4-556000DCA6F1}">
      <dsp:nvSpPr>
        <dsp:cNvPr id="0" name=""/>
        <dsp:cNvSpPr/>
      </dsp:nvSpPr>
      <dsp:spPr>
        <a:xfrm>
          <a:off x="6278921" y="2175669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4775" rIns="0" bIns="69850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Charging of New Member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Oath of Membership</a:t>
          </a:r>
        </a:p>
      </dsp:txBody>
      <dsp:txXfrm>
        <a:off x="6278921" y="2175669"/>
        <a:ext cx="1900273" cy="1287996"/>
      </dsp:txXfrm>
    </dsp:sp>
    <dsp:sp modelId="{E5CE7E63-A4A8-4924-84DB-DAECE12F4CE3}">
      <dsp:nvSpPr>
        <dsp:cNvPr id="0" name=""/>
        <dsp:cNvSpPr/>
      </dsp:nvSpPr>
      <dsp:spPr>
        <a:xfrm>
          <a:off x="6278921" y="3463665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20:40</a:t>
          </a:r>
        </a:p>
      </dsp:txBody>
      <dsp:txXfrm>
        <a:off x="6278921" y="3463665"/>
        <a:ext cx="1900273" cy="452539"/>
      </dsp:txXfrm>
    </dsp:sp>
    <dsp:sp modelId="{7B23D316-CA33-45B9-8479-FD31E9DD9075}">
      <dsp:nvSpPr>
        <dsp:cNvPr id="0" name=""/>
        <dsp:cNvSpPr/>
      </dsp:nvSpPr>
      <dsp:spPr>
        <a:xfrm>
          <a:off x="6057778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2C419-70DA-4246-8821-E338CB6FF4AA}">
      <dsp:nvSpPr>
        <dsp:cNvPr id="0" name=""/>
        <dsp:cNvSpPr/>
      </dsp:nvSpPr>
      <dsp:spPr>
        <a:xfrm>
          <a:off x="6023099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7D316D8-51B9-4DA4-897A-259CB33126C5}">
      <dsp:nvSpPr>
        <dsp:cNvPr id="0" name=""/>
        <dsp:cNvSpPr/>
      </dsp:nvSpPr>
      <dsp:spPr>
        <a:xfrm rot="8100000">
          <a:off x="7068150" y="505031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FB8275A-971E-4EC0-8E97-9A6CA8D2639E}">
      <dsp:nvSpPr>
        <dsp:cNvPr id="0" name=""/>
        <dsp:cNvSpPr/>
      </dsp:nvSpPr>
      <dsp:spPr>
        <a:xfrm>
          <a:off x="7102893" y="539774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B9BA1-91DE-4411-AD51-2B84953CACBA}">
      <dsp:nvSpPr>
        <dsp:cNvPr id="0" name=""/>
        <dsp:cNvSpPr/>
      </dsp:nvSpPr>
      <dsp:spPr>
        <a:xfrm>
          <a:off x="7445665" y="887672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Introduction of Guest of Honor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Inspirational Message</a:t>
          </a:r>
        </a:p>
      </dsp:txBody>
      <dsp:txXfrm>
        <a:off x="7445665" y="887672"/>
        <a:ext cx="1900273" cy="1287996"/>
      </dsp:txXfrm>
    </dsp:sp>
    <dsp:sp modelId="{E6654420-AFDF-48A5-B880-55C70AEEB7C5}">
      <dsp:nvSpPr>
        <dsp:cNvPr id="0" name=""/>
        <dsp:cNvSpPr/>
      </dsp:nvSpPr>
      <dsp:spPr>
        <a:xfrm>
          <a:off x="7445665" y="435133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21:00</a:t>
          </a:r>
        </a:p>
      </dsp:txBody>
      <dsp:txXfrm>
        <a:off x="7445665" y="435133"/>
        <a:ext cx="1900273" cy="452539"/>
      </dsp:txXfrm>
    </dsp:sp>
    <dsp:sp modelId="{98753C57-A295-45B5-B66A-EA949C722FCA}">
      <dsp:nvSpPr>
        <dsp:cNvPr id="0" name=""/>
        <dsp:cNvSpPr/>
      </dsp:nvSpPr>
      <dsp:spPr>
        <a:xfrm>
          <a:off x="7224521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3E828-C222-422E-A3A0-41A33A3C31CE}">
      <dsp:nvSpPr>
        <dsp:cNvPr id="0" name=""/>
        <dsp:cNvSpPr/>
      </dsp:nvSpPr>
      <dsp:spPr>
        <a:xfrm>
          <a:off x="7189842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8B131C-D83B-4DB3-8AB7-364C579318E3}">
      <dsp:nvSpPr>
        <dsp:cNvPr id="0" name=""/>
        <dsp:cNvSpPr/>
      </dsp:nvSpPr>
      <dsp:spPr>
        <a:xfrm rot="18900000">
          <a:off x="8234893" y="3533562"/>
          <a:ext cx="312743" cy="31274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8BE25D-FD62-4275-883A-1AF14AA5C5EF}">
      <dsp:nvSpPr>
        <dsp:cNvPr id="0" name=""/>
        <dsp:cNvSpPr/>
      </dsp:nvSpPr>
      <dsp:spPr>
        <a:xfrm>
          <a:off x="8269636" y="3568305"/>
          <a:ext cx="243257" cy="24325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0CAC2-3048-4A5E-BDBF-5733151F0323}">
      <dsp:nvSpPr>
        <dsp:cNvPr id="0" name=""/>
        <dsp:cNvSpPr/>
      </dsp:nvSpPr>
      <dsp:spPr>
        <a:xfrm>
          <a:off x="8612408" y="2175669"/>
          <a:ext cx="1900273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4775" rIns="0" bIns="69850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Adjournment</a:t>
          </a:r>
        </a:p>
      </dsp:txBody>
      <dsp:txXfrm>
        <a:off x="8612408" y="2175669"/>
        <a:ext cx="1900273" cy="1287996"/>
      </dsp:txXfrm>
    </dsp:sp>
    <dsp:sp modelId="{584A92C2-EECD-4F04-864E-154EFABA9247}">
      <dsp:nvSpPr>
        <dsp:cNvPr id="0" name=""/>
        <dsp:cNvSpPr/>
      </dsp:nvSpPr>
      <dsp:spPr>
        <a:xfrm>
          <a:off x="8612408" y="3463665"/>
          <a:ext cx="1900273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21:30</a:t>
          </a:r>
        </a:p>
      </dsp:txBody>
      <dsp:txXfrm>
        <a:off x="8612408" y="3463665"/>
        <a:ext cx="1900273" cy="452539"/>
      </dsp:txXfrm>
    </dsp:sp>
    <dsp:sp modelId="{F360C022-9822-480F-AF2C-0B6C2A6FAFEE}">
      <dsp:nvSpPr>
        <dsp:cNvPr id="0" name=""/>
        <dsp:cNvSpPr/>
      </dsp:nvSpPr>
      <dsp:spPr>
        <a:xfrm>
          <a:off x="8391265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E2F30-8186-4396-98D9-6D0413034990}">
      <dsp:nvSpPr>
        <dsp:cNvPr id="0" name=""/>
        <dsp:cNvSpPr/>
      </dsp:nvSpPr>
      <dsp:spPr>
        <a:xfrm>
          <a:off x="8356586" y="2134940"/>
          <a:ext cx="79611" cy="81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055D7-1F08-4440-BDB3-7D8FD9BA1098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A9721-6E23-448C-8042-F9267DB0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05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omputer, clock&#10;&#10;Description automatically generated">
            <a:extLst>
              <a:ext uri="{FF2B5EF4-FFF2-40B4-BE49-F238E27FC236}">
                <a16:creationId xmlns:a16="http://schemas.microsoft.com/office/drawing/2014/main" id="{D632C9DF-E793-4F6C-8F66-01A9E16802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76" y="281157"/>
            <a:ext cx="2467049" cy="2183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AB6D90-E720-4654-9700-BE04AD791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6F8AD-E162-4D39-94D1-F1851BFA3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5BDAF-3E35-4C07-B97C-3A252E81B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10753-A8C5-49AB-88AA-A53CE9EA0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0CD47-F303-481B-9F94-375F5967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8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F1F2-D5C0-464B-8E14-8A8BF69B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CEFEB-7054-4E10-80E6-A29CFC630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611EC-805F-4E01-B20C-B484E6B5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542B2-C07F-4885-AA55-30D9ED994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34749-5E5C-4DB8-AB65-AE214FE82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3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19939-E59D-4C4F-845E-C9179976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5EAC9-CEB3-42C5-A4D6-48C52258E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A54A0-EDC5-4D6D-B3A9-6FCC42E0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5A4C-C2F2-4813-A678-14B31873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FA785-2230-49F7-BEC6-F57832ED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9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7124F-E6CC-40D8-A134-E342280B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942E4-3D2E-40EC-9BFF-73042D491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0AE7F-5080-4AA0-9AF7-0AF11B11E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8C2E5-120E-4583-A25C-1D144610E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2D0B72-C901-423B-83D6-12C10D2A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6BE47-B285-49ED-9F57-CE6F0653C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0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0B61B-C3D3-4DF1-A8C9-9E4C1E5E7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14FA5-5733-4ADC-8270-E47CA7395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9A665-E01A-420F-9F1E-A037A2A17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A9DC8F-C3DE-48B5-B933-DDA1529BF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1EC4CA-43C8-4CCF-8BD7-B7FBBBD5C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1063F7-2211-4FC1-90A5-46C2DBE80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F45E06-B67E-4F6C-BF2E-B160276B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1DDCA-ABAA-4992-90E6-E57A9466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5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1AA15-7DC0-49D5-9320-BE9D3390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DA61B6-BD38-4918-B937-C9BC67169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F59D8-3918-4197-9001-FDD3087DD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3311E5-7EEB-4E32-BDF5-FB08DEA0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83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A42B8-7A36-44EC-8734-D54A39AF2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97BE-0961-4B8A-BFC5-BD47D9DD4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99412-9F4B-42D6-9BEC-1DD17ABBF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6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2276-A8C8-4BD6-AF47-FE78D00F4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D7431-B308-47D0-87A5-31E6A4D1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C5796-C046-4D2C-AD35-8F3DDD321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D9664E-A76D-41A1-9B25-EC4C1408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88C1E-E672-4EC2-A819-BE6561ED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B1243-1094-4F95-BAA6-BF8A90BC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6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0BD4-F031-4ECA-BC8E-052A6396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38920-32F6-4504-B11D-46827FCB6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38AF9-927D-491D-AB82-CB4D0D876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ADCBD-5376-4F2A-BDBD-7F242AC2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CD146-634B-4D0C-8028-35958ABF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1B747-CAB5-4B6B-8D07-75C572EDA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3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421C6-CD9B-4C0B-ADDA-D971F62A8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2A5D0-2A3C-45A9-8BE2-0C5ED1FD2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D94B6-5D80-476C-B001-81F90069A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0EA2D-A4B5-4AE6-AD3D-D0D672499C3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9B1B9-BC6E-4FB2-A086-25A599CD2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4007E-9DBD-4970-9A00-B27F0C0CE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9EE64-A0D9-4E7D-A922-BEC1AE55749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10610891-3EF7-4F4C-BE33-40FD65E8E23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6176963"/>
            <a:ext cx="1758303" cy="926060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F8F34D34-C89D-47EE-B610-32430356E8B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56" y="6223718"/>
            <a:ext cx="3800687" cy="53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3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jpg"/><Relationship Id="rId21" Type="http://schemas.openxmlformats.org/officeDocument/2006/relationships/image" Target="../media/image31.png"/><Relationship Id="rId7" Type="http://schemas.openxmlformats.org/officeDocument/2006/relationships/image" Target="../media/image18.jp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3.jp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11" Type="http://schemas.openxmlformats.org/officeDocument/2006/relationships/hyperlink" Target="https://youtu.be/-FUBJY6nco0" TargetMode="External"/><Relationship Id="rId24" Type="http://schemas.openxmlformats.org/officeDocument/2006/relationships/image" Target="../media/image34.png"/><Relationship Id="rId5" Type="http://schemas.openxmlformats.org/officeDocument/2006/relationships/image" Target="../media/image16.jp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1.jpg"/><Relationship Id="rId19" Type="http://schemas.openxmlformats.org/officeDocument/2006/relationships/image" Target="../media/image29.png"/><Relationship Id="rId4" Type="http://schemas.openxmlformats.org/officeDocument/2006/relationships/image" Target="../media/image15.jpg"/><Relationship Id="rId9" Type="http://schemas.openxmlformats.org/officeDocument/2006/relationships/image" Target="../media/image20.jp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eb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47008-7191-474B-8626-65164E4A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/>
          <a:p>
            <a:r>
              <a:rPr lang="en-US" b="1" dirty="0"/>
              <a:t>District Governor’s Visit &amp; Club Induction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86747-0BFD-4B75-9D3C-0195262A7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/>
          <a:p>
            <a:r>
              <a:rPr lang="en-US" sz="1700" dirty="0"/>
              <a:t>Club No. 88249</a:t>
            </a:r>
          </a:p>
          <a:p>
            <a:r>
              <a:rPr lang="en-US" sz="1700" dirty="0"/>
              <a:t>Rotary Club of Bonifacio Global City Central</a:t>
            </a:r>
          </a:p>
          <a:p>
            <a:r>
              <a:rPr lang="en-US" sz="1700" dirty="0"/>
              <a:t>01 DECEMBER 2020 | 7 pm Manila Time</a:t>
            </a:r>
          </a:p>
          <a:p>
            <a:r>
              <a:rPr lang="en-US" sz="1700" dirty="0"/>
              <a:t>Virtual Meeting via MS Teams</a:t>
            </a:r>
          </a:p>
        </p:txBody>
      </p:sp>
    </p:spTree>
    <p:extLst>
      <p:ext uri="{BB962C8B-B14F-4D97-AF65-F5344CB8AC3E}">
        <p14:creationId xmlns:p14="http://schemas.microsoft.com/office/powerpoint/2010/main" val="50684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90F4-A056-4208-90E0-00A4CC930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Governor’s Visit &amp; Club Induction Schedule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0B9EC4AF-F485-4D22-B53F-713EE52E3B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647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031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Governor’s Visit Program</a:t>
            </a:r>
          </a:p>
        </p:txBody>
      </p:sp>
      <p:pic>
        <p:nvPicPr>
          <p:cNvPr id="15" name="BGC-GV">
            <a:hlinkClick r:id="" action="ppaction://media"/>
            <a:extLst>
              <a:ext uri="{FF2B5EF4-FFF2-40B4-BE49-F238E27FC236}">
                <a16:creationId xmlns:a16="http://schemas.microsoft.com/office/drawing/2014/main" id="{678C9AD0-FC54-4362-BC64-B6F8F2425633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2058194"/>
            <a:ext cx="5181600" cy="3886199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EB63-716A-499E-B459-003E4592E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Audio Visual Presentation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Club Projects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Assistant Governor Dwight Agulan Remarks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District 3830 Governor </a:t>
            </a:r>
            <a:r>
              <a:rPr lang="en-US" dirty="0" err="1"/>
              <a:t>Chacha</a:t>
            </a:r>
            <a:r>
              <a:rPr lang="en-US" dirty="0"/>
              <a:t> Camacho</a:t>
            </a:r>
          </a:p>
        </p:txBody>
      </p:sp>
    </p:spTree>
    <p:extLst>
      <p:ext uri="{BB962C8B-B14F-4D97-AF65-F5344CB8AC3E}">
        <p14:creationId xmlns:p14="http://schemas.microsoft.com/office/powerpoint/2010/main" val="150840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Governor’s Visit Program: Club Projects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F4F4F0-BBA5-4AA9-A03C-6BC7C4622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00728"/>
            <a:ext cx="3748653" cy="49506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A938A6-ED68-48DF-9CE4-A7451CE61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940" y="1200728"/>
            <a:ext cx="4747137" cy="4950692"/>
          </a:xfrm>
          <a:prstGeom prst="rect">
            <a:avLst/>
          </a:prstGeom>
        </p:spPr>
      </p:pic>
      <p:pic>
        <p:nvPicPr>
          <p:cNvPr id="12" name="Picture 11" descr="A picture containing indoor, many, full, filled&#10;&#10;Description automatically generated">
            <a:extLst>
              <a:ext uri="{FF2B5EF4-FFF2-40B4-BE49-F238E27FC236}">
                <a16:creationId xmlns:a16="http://schemas.microsoft.com/office/drawing/2014/main" id="{6561129F-ED1B-4516-A884-8BEE36B15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69" y="1423771"/>
            <a:ext cx="1664855" cy="1664855"/>
          </a:xfrm>
          <a:prstGeom prst="rect">
            <a:avLst/>
          </a:prstGeom>
        </p:spPr>
      </p:pic>
      <p:pic>
        <p:nvPicPr>
          <p:cNvPr id="15" name="Picture 14" descr="A refrigerator filled with food&#10;&#10;Description automatically generated">
            <a:extLst>
              <a:ext uri="{FF2B5EF4-FFF2-40B4-BE49-F238E27FC236}">
                <a16:creationId xmlns:a16="http://schemas.microsoft.com/office/drawing/2014/main" id="{ECD02108-9CB5-4CEC-8CD9-629D5C5F8B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69" y="4353934"/>
            <a:ext cx="1664855" cy="166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3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Governor’s Visit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EB63-716A-499E-B459-003E4592E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Assistant Governor Dwight Agulan Remarks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District 3830 Governor </a:t>
            </a:r>
            <a:r>
              <a:rPr lang="en-US" dirty="0" err="1"/>
              <a:t>Chacha</a:t>
            </a:r>
            <a:r>
              <a:rPr lang="en-US" dirty="0"/>
              <a:t> Camacho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24EC76-0912-47AD-A480-EFC9254239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Club Projects</a:t>
            </a:r>
          </a:p>
          <a:p>
            <a:pPr lvl="1"/>
            <a:r>
              <a:rPr lang="en-US" dirty="0"/>
              <a:t>BGC Greenway</a:t>
            </a:r>
          </a:p>
          <a:p>
            <a:pPr lvl="1"/>
            <a:r>
              <a:rPr lang="en-US" dirty="0"/>
              <a:t>Digital Learning Boards</a:t>
            </a:r>
          </a:p>
          <a:p>
            <a:pPr lvl="1"/>
            <a:r>
              <a:rPr lang="en-US" dirty="0"/>
              <a:t>Compassionate Hope Vegetable Garden</a:t>
            </a:r>
          </a:p>
          <a:p>
            <a:pPr lvl="1"/>
            <a:r>
              <a:rPr lang="en-US" dirty="0"/>
              <a:t>Covid-19 Online Initiatives</a:t>
            </a:r>
          </a:p>
          <a:p>
            <a:pPr lvl="1"/>
            <a:r>
              <a:rPr lang="en-US" dirty="0"/>
              <a:t>Relief Efforts (Marikina and Bicol)</a:t>
            </a:r>
          </a:p>
          <a:p>
            <a:pPr lvl="1"/>
            <a:r>
              <a:rPr lang="en-US" dirty="0"/>
              <a:t>Mentoring &amp; Leadership Academy (Online Forums and Speaker Series)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91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1B666-AD9E-4D32-BF89-2851C857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Club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2926B-21E9-4674-8CF3-6F92AA6155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Service Projects Updates</a:t>
            </a:r>
          </a:p>
          <a:p>
            <a:pPr lvl="1"/>
            <a:r>
              <a:rPr lang="en-US" dirty="0"/>
              <a:t>Compassionate Hope</a:t>
            </a:r>
          </a:p>
          <a:p>
            <a:pPr lvl="2"/>
            <a:r>
              <a:rPr lang="en-US" dirty="0"/>
              <a:t>seeds / vegetable garden</a:t>
            </a:r>
          </a:p>
          <a:p>
            <a:pPr lvl="1"/>
            <a:r>
              <a:rPr lang="en-US" dirty="0"/>
              <a:t>Mentoring &amp; Leadership Academy</a:t>
            </a:r>
          </a:p>
          <a:p>
            <a:pPr lvl="1"/>
            <a:r>
              <a:rPr lang="en-US" dirty="0"/>
              <a:t>BGC Greenway</a:t>
            </a:r>
          </a:p>
          <a:p>
            <a:pPr lvl="1"/>
            <a:r>
              <a:rPr lang="en-US" dirty="0"/>
              <a:t>Digital Learning Boards</a:t>
            </a:r>
          </a:p>
          <a:p>
            <a:pPr lvl="1"/>
            <a:r>
              <a:rPr lang="en-US" dirty="0"/>
              <a:t>Vocation Seminars / Online Tutoring</a:t>
            </a:r>
          </a:p>
          <a:p>
            <a:pPr lvl="1"/>
            <a:r>
              <a:rPr lang="en-US" dirty="0"/>
              <a:t>MOU with RC Makati to promote voter registration</a:t>
            </a:r>
          </a:p>
          <a:p>
            <a:pPr lvl="1"/>
            <a:r>
              <a:rPr lang="en-US" dirty="0"/>
              <a:t>Typhoon Relief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861F0-0FEB-4700-B84B-1FA6C1CE5F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Fundraising/Online Initiatives</a:t>
            </a:r>
          </a:p>
          <a:p>
            <a:pPr lvl="1"/>
            <a:r>
              <a:rPr lang="en-US" dirty="0"/>
              <a:t>Online auction – content to Rotaract</a:t>
            </a:r>
          </a:p>
          <a:p>
            <a:pPr lvl="1"/>
            <a:r>
              <a:rPr lang="en-US" dirty="0"/>
              <a:t>Online Marketplace for communities in need (Tienda Della Strada and Buy </a:t>
            </a:r>
            <a:r>
              <a:rPr lang="en-US" dirty="0" err="1"/>
              <a:t>Pinoy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39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Club Induction Program</a:t>
            </a:r>
          </a:p>
        </p:txBody>
      </p: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61AA718-EAC8-4B0D-AA2F-890292C9D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09" y="1825625"/>
            <a:ext cx="8248982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391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Call to Order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27F817-80D2-4C18-B7CF-2EB4A6290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30" r="-3" b="23527"/>
          <a:stretch/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EB63-716A-499E-B459-003E4592E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PVP Rich Medalla</a:t>
            </a:r>
          </a:p>
        </p:txBody>
      </p:sp>
      <p:pic>
        <p:nvPicPr>
          <p:cNvPr id="1026" name="Picture 2" descr="Bells and Mallets-Rotary Club Supplies - Russell Hampton Company">
            <a:extLst>
              <a:ext uri="{FF2B5EF4-FFF2-40B4-BE49-F238E27FC236}">
                <a16:creationId xmlns:a16="http://schemas.microsoft.com/office/drawing/2014/main" id="{979F6879-14D0-43CB-B88B-02C58BCBC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803" y="304101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261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Invocation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EB63-716A-499E-B459-003E4592E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Rotarian Ofelia Montallana-Orcales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3DAFC4-59CE-453C-B0C4-FBB4C24285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4676" r="-2" b="16174"/>
          <a:stretch/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41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4E6-94E0-4694-8AB5-54E66519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National Anthem</a:t>
            </a:r>
          </a:p>
        </p:txBody>
      </p:sp>
      <p:pic>
        <p:nvPicPr>
          <p:cNvPr id="6" name="Content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448FD5AD-A571-4854-9967-F7D0F63289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549" y="1418828"/>
            <a:ext cx="1627188" cy="813594"/>
          </a:xfrm>
        </p:spPr>
      </p:pic>
      <p:pic>
        <p:nvPicPr>
          <p:cNvPr id="8" name="Picture 7" descr="A close up of a flag&#10;&#10;Description automatically generated">
            <a:extLst>
              <a:ext uri="{FF2B5EF4-FFF2-40B4-BE49-F238E27FC236}">
                <a16:creationId xmlns:a16="http://schemas.microsoft.com/office/drawing/2014/main" id="{CFEB96C0-4350-4842-BD68-4E0E8718C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282" y="1088695"/>
            <a:ext cx="1649864" cy="923924"/>
          </a:xfrm>
          <a:prstGeom prst="rect">
            <a:avLst/>
          </a:prstGeom>
        </p:spPr>
      </p:pic>
      <p:pic>
        <p:nvPicPr>
          <p:cNvPr id="10" name="Picture 9" descr="A close up of a flag&#10;&#10;Description automatically generated">
            <a:extLst>
              <a:ext uri="{FF2B5EF4-FFF2-40B4-BE49-F238E27FC236}">
                <a16:creationId xmlns:a16="http://schemas.microsoft.com/office/drawing/2014/main" id="{41ED7DC6-9684-4848-A171-5C3F12C8E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260" y="2152650"/>
            <a:ext cx="1490663" cy="1490663"/>
          </a:xfrm>
          <a:prstGeom prst="rect">
            <a:avLst/>
          </a:prstGeom>
        </p:spPr>
      </p:pic>
      <p:pic>
        <p:nvPicPr>
          <p:cNvPr id="12" name="Picture 11" descr="A close up of a flag&#10;&#10;Description automatically generated">
            <a:extLst>
              <a:ext uri="{FF2B5EF4-FFF2-40B4-BE49-F238E27FC236}">
                <a16:creationId xmlns:a16="http://schemas.microsoft.com/office/drawing/2014/main" id="{94307289-6021-4DCD-8581-9966FBE517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37" y="495904"/>
            <a:ext cx="1547812" cy="1029999"/>
          </a:xfrm>
          <a:prstGeom prst="rect">
            <a:avLst/>
          </a:prstGeom>
        </p:spPr>
      </p:pic>
      <p:pic>
        <p:nvPicPr>
          <p:cNvPr id="14" name="Picture 13" descr="A close up of a flag&#10;&#10;Description automatically generated">
            <a:extLst>
              <a:ext uri="{FF2B5EF4-FFF2-40B4-BE49-F238E27FC236}">
                <a16:creationId xmlns:a16="http://schemas.microsoft.com/office/drawing/2014/main" id="{06D1924E-9E9E-4799-B31A-E87911725A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399" y="3890167"/>
            <a:ext cx="2175670" cy="1270177"/>
          </a:xfrm>
          <a:prstGeom prst="rect">
            <a:avLst/>
          </a:prstGeom>
        </p:spPr>
      </p:pic>
      <p:pic>
        <p:nvPicPr>
          <p:cNvPr id="16" name="Picture 15" descr="A close up of a flag&#10;&#10;Description automatically generated">
            <a:extLst>
              <a:ext uri="{FF2B5EF4-FFF2-40B4-BE49-F238E27FC236}">
                <a16:creationId xmlns:a16="http://schemas.microsoft.com/office/drawing/2014/main" id="{7E44521A-53A4-4AE9-8B6F-65E50398C1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149" y="877541"/>
            <a:ext cx="1649864" cy="1214385"/>
          </a:xfrm>
          <a:prstGeom prst="rect">
            <a:avLst/>
          </a:prstGeom>
        </p:spPr>
      </p:pic>
      <p:pic>
        <p:nvPicPr>
          <p:cNvPr id="18" name="Picture 17" descr="A close up of a flag&#10;&#10;Description automatically generated">
            <a:extLst>
              <a:ext uri="{FF2B5EF4-FFF2-40B4-BE49-F238E27FC236}">
                <a16:creationId xmlns:a16="http://schemas.microsoft.com/office/drawing/2014/main" id="{FEBFC376-E2CF-4205-8ACA-55792764F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923" y="3825656"/>
            <a:ext cx="1870739" cy="11692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145FE1-36F9-469E-AF69-43D4A17D4E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409" y="2797415"/>
            <a:ext cx="1947911" cy="1022351"/>
          </a:xfrm>
          <a:prstGeom prst="rect">
            <a:avLst/>
          </a:prstGeom>
        </p:spPr>
      </p:pic>
      <p:pic>
        <p:nvPicPr>
          <p:cNvPr id="5" name="Picture 4" descr="A close up of a flag&#10;&#10;Description automatically generated">
            <a:extLst>
              <a:ext uri="{FF2B5EF4-FFF2-40B4-BE49-F238E27FC236}">
                <a16:creationId xmlns:a16="http://schemas.microsoft.com/office/drawing/2014/main" id="{03F4ED4B-3F2D-4155-9F63-A048DFADE8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61" y="4525256"/>
            <a:ext cx="1325564" cy="132556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BE7AC6-77A5-4FAC-8458-0421276213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Rotarian Martin Kaspar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000" dirty="0">
                <a:hlinkClick r:id="rId11"/>
              </a:rPr>
              <a:t>https://youtu.be/-FUBJY6nco0</a:t>
            </a:r>
            <a:endParaRPr lang="en-US" sz="1000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BE5791-A507-4C68-A72B-5F1C9C4EB5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932" y="2416911"/>
            <a:ext cx="1733550" cy="2581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33A832-1711-4583-9B91-F6E0CEA14E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1663" y="2006658"/>
            <a:ext cx="1598640" cy="8135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8FC6C5-4E12-4C61-B558-CEBE255EF7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3450" y="4819002"/>
            <a:ext cx="1274524" cy="7380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4C4FFA-9247-47FB-ABF0-4734913C3E0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84895" y="5150915"/>
            <a:ext cx="1264097" cy="8745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A210C3-7C19-4846-837B-9BE6AD566B9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94261" y="4402018"/>
            <a:ext cx="1129286" cy="6267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1DDE57-BA5A-4FF8-9F01-5F007E20883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21952" y="3731637"/>
            <a:ext cx="1455708" cy="9610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3B97985-EE5C-4FDF-9FD8-EC8888E4999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18051" y="1715376"/>
            <a:ext cx="1598640" cy="9239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0A9225B-AA7A-44E2-8D94-3063B5C173C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43750" y="3206018"/>
            <a:ext cx="1654466" cy="8745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BF4D3F9-558C-4DCB-987D-908198407DD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56301" y="3835655"/>
            <a:ext cx="1341502" cy="9587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4C9526-8910-41A8-9008-B4E68E76A37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84660" y="2797415"/>
            <a:ext cx="1528409" cy="8298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5C5AF7-7CE7-4FE7-9CD0-4F15DC844DA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08129" y="5160766"/>
            <a:ext cx="1658018" cy="9929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7942AC-764A-4C73-9A93-6FDBEFC46D7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9232" y="2790523"/>
            <a:ext cx="1356580" cy="81359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7EBA288-A178-4218-B7DC-9D64D09CD3D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430169" y="2819092"/>
            <a:ext cx="1490664" cy="7564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6AD6AF8-1488-464F-AD74-4FE2302EAC2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60529" y="5313166"/>
            <a:ext cx="1658018" cy="99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2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90B0-5E7D-46DA-83C6-3CEEE708E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Four Way Test</a:t>
            </a:r>
          </a:p>
        </p:txBody>
      </p:sp>
      <p:pic>
        <p:nvPicPr>
          <p:cNvPr id="5" name="Content Placeholder 4" descr="A blue and white sign&#10;&#10;Description automatically generated">
            <a:extLst>
              <a:ext uri="{FF2B5EF4-FFF2-40B4-BE49-F238E27FC236}">
                <a16:creationId xmlns:a16="http://schemas.microsoft.com/office/drawing/2014/main" id="{74F62B16-3403-4874-AA6F-8B90AFD7B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428" y="1825625"/>
            <a:ext cx="3509143" cy="4351338"/>
          </a:xfrm>
        </p:spPr>
      </p:pic>
    </p:spTree>
    <p:extLst>
      <p:ext uri="{BB962C8B-B14F-4D97-AF65-F5344CB8AC3E}">
        <p14:creationId xmlns:p14="http://schemas.microsoft.com/office/powerpoint/2010/main" val="17935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78338-7090-4676-AD3B-18B90B99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Welcome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448D6-F92A-4F0D-BDF7-2087391C40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Guests and Visiting Rotarians</a:t>
            </a:r>
          </a:p>
          <a:p>
            <a:pPr lvl="1"/>
            <a:r>
              <a:rPr lang="en-US" dirty="0"/>
              <a:t>District Governor </a:t>
            </a:r>
            <a:r>
              <a:rPr lang="en-US" dirty="0" err="1"/>
              <a:t>Chacha</a:t>
            </a:r>
            <a:r>
              <a:rPr lang="en-US" dirty="0"/>
              <a:t> Camacho</a:t>
            </a:r>
          </a:p>
          <a:p>
            <a:pPr lvl="1"/>
            <a:r>
              <a:rPr lang="en-US" dirty="0"/>
              <a:t>Past District Governor Edwin Afzelius</a:t>
            </a:r>
          </a:p>
          <a:p>
            <a:pPr lvl="1"/>
            <a:r>
              <a:rPr lang="en-US" dirty="0"/>
              <a:t>Past District Governor Sonny Coloma</a:t>
            </a:r>
          </a:p>
          <a:p>
            <a:pPr lvl="1"/>
            <a:r>
              <a:rPr lang="en-US" dirty="0"/>
              <a:t>Assistant Governor Dwight Agulan</a:t>
            </a:r>
          </a:p>
          <a:p>
            <a:pPr lvl="1"/>
            <a:r>
              <a:rPr lang="en-US" dirty="0"/>
              <a:t>Fellow Rotarians</a:t>
            </a:r>
          </a:p>
          <a:p>
            <a:pPr lvl="1"/>
            <a:r>
              <a:rPr lang="en-US" dirty="0" err="1"/>
              <a:t>Rotaractors</a:t>
            </a:r>
            <a:r>
              <a:rPr lang="en-US" dirty="0"/>
              <a:t> in attendance</a:t>
            </a:r>
          </a:p>
          <a:p>
            <a:pPr lvl="1"/>
            <a:r>
              <a:rPr lang="en-US" dirty="0"/>
              <a:t>Visitors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E9C0B-52CE-46CB-8A14-7F655E166F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IPP Gabriel Georgy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676BE-8435-436D-A93D-A1FA4E15F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050" y="2655744"/>
            <a:ext cx="22479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5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78338-7090-4676-AD3B-18B90B99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Charging of Club Officers RY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448D6-F92A-4F0D-BDF7-2087391C40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President – PVP Rich Medalla</a:t>
            </a:r>
          </a:p>
          <a:p>
            <a:r>
              <a:rPr lang="en-US" dirty="0"/>
              <a:t>Treasurer – </a:t>
            </a:r>
            <a:r>
              <a:rPr lang="en-US" dirty="0" err="1"/>
              <a:t>Rtn</a:t>
            </a:r>
            <a:r>
              <a:rPr lang="en-US" dirty="0"/>
              <a:t> Amal Hakki</a:t>
            </a:r>
          </a:p>
          <a:p>
            <a:r>
              <a:rPr lang="en-US" dirty="0"/>
              <a:t>Club Admin – </a:t>
            </a:r>
            <a:r>
              <a:rPr lang="en-US" dirty="0" err="1"/>
              <a:t>Rtn</a:t>
            </a:r>
            <a:r>
              <a:rPr lang="en-US" dirty="0"/>
              <a:t> Janet Webster</a:t>
            </a:r>
          </a:p>
          <a:p>
            <a:r>
              <a:rPr lang="en-US" dirty="0"/>
              <a:t>Foundation Chair – IPP Gabe Georgy</a:t>
            </a:r>
          </a:p>
          <a:p>
            <a:r>
              <a:rPr lang="en-US" dirty="0"/>
              <a:t>Public Image and Service Projects Co-Chairs – </a:t>
            </a:r>
            <a:r>
              <a:rPr lang="en-US" dirty="0" err="1"/>
              <a:t>Rtn</a:t>
            </a:r>
            <a:r>
              <a:rPr lang="en-US" dirty="0"/>
              <a:t> Ofelia </a:t>
            </a:r>
            <a:r>
              <a:rPr lang="en-US" dirty="0" err="1"/>
              <a:t>Orcales</a:t>
            </a:r>
            <a:r>
              <a:rPr lang="en-US" dirty="0"/>
              <a:t> and </a:t>
            </a:r>
            <a:r>
              <a:rPr lang="en-US" dirty="0" err="1"/>
              <a:t>Rtn</a:t>
            </a:r>
            <a:r>
              <a:rPr lang="en-US" dirty="0"/>
              <a:t> Donna Georgy</a:t>
            </a:r>
          </a:p>
          <a:p>
            <a:r>
              <a:rPr lang="en-US" dirty="0"/>
              <a:t>Membership Chair – Cora Padiernos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97A0C-D5F2-4D87-BC8E-2244599223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PDG Edwin Afzelius</a:t>
            </a:r>
          </a:p>
        </p:txBody>
      </p:sp>
      <p:pic>
        <p:nvPicPr>
          <p:cNvPr id="6" name="Picture 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E112E2C7-5CCB-4FD7-83AB-756EF971E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82" y="2505003"/>
            <a:ext cx="2992582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1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4BB7D-408E-4E0A-BD36-2DEFEF58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Oath of Office RY 2020-2021</a:t>
            </a:r>
          </a:p>
        </p:txBody>
      </p:sp>
      <p:pic>
        <p:nvPicPr>
          <p:cNvPr id="12" name="Content Placeholder 1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EF2AA50-DDF5-4FE9-A5AD-5980972FFA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436" y="1825625"/>
            <a:ext cx="3107127" cy="4351338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1216DD0-D39D-4C39-A22C-C0CCF1F053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District Governor </a:t>
            </a:r>
            <a:r>
              <a:rPr lang="en-US" dirty="0" err="1"/>
              <a:t>Chacha</a:t>
            </a:r>
            <a:r>
              <a:rPr lang="en-US" dirty="0"/>
              <a:t> Camacho</a:t>
            </a:r>
          </a:p>
        </p:txBody>
      </p:sp>
    </p:spTree>
    <p:extLst>
      <p:ext uri="{BB962C8B-B14F-4D97-AF65-F5344CB8AC3E}">
        <p14:creationId xmlns:p14="http://schemas.microsoft.com/office/powerpoint/2010/main" val="1223585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4BB7D-408E-4E0A-BD36-2DEFEF58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Oath of Office RY 2020-2021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6E6118-9562-421A-9A73-67DF7A251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OATH OF OFFICE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I, (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State your name)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do solemnly swear that I will faithfully execute the office of (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State your position)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of 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Rotary Club of BGC Central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that I will uphold the constitution and bylaws of RI and of this club.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 will, to the best of my ability, give support and assistance to Rotary International &amp; to the District, this obligation which I impose upon myself voluntarily.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 will always be mindful to measure everything I think, say or do by the 4 Way Test, ever applying our motto Service Above Self.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 promise to pool all our energies together to improve our club members’ Rotary journey experience and to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open opportunities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to serve and to enjoy Rotary.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 further swear to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Lead with my Rotarian heart.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All these I promise to do and observe without mental reservation or purpose of evasion.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SO HELP ME GOD.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3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of Perfect Vision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Rotarian Cora Padiernos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5BD78C-15B2-40FE-B3E3-A97B5ACD1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907" y="2074862"/>
            <a:ext cx="22669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03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Inaugural Speech of Perfect Vision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PVP Rich Medalla</a:t>
            </a:r>
          </a:p>
          <a:p>
            <a:r>
              <a:rPr lang="en-US" dirty="0"/>
              <a:t>Growing Up Rotary</a:t>
            </a:r>
          </a:p>
          <a:p>
            <a:r>
              <a:rPr lang="en-US" dirty="0"/>
              <a:t>Global Reach</a:t>
            </a:r>
          </a:p>
          <a:p>
            <a:r>
              <a:rPr lang="en-US" dirty="0"/>
              <a:t>My Local Club</a:t>
            </a:r>
          </a:p>
          <a:p>
            <a:r>
              <a:rPr lang="en-US" dirty="0"/>
              <a:t>How we do things in RCBGCC</a:t>
            </a:r>
          </a:p>
          <a:p>
            <a:endParaRPr lang="en-US" dirty="0"/>
          </a:p>
        </p:txBody>
      </p:sp>
      <p:pic>
        <p:nvPicPr>
          <p:cNvPr id="10" name="The Rotary club of bgc central projects">
            <a:hlinkClick r:id="" action="ppaction://media"/>
            <a:extLst>
              <a:ext uri="{FF2B5EF4-FFF2-40B4-BE49-F238E27FC236}">
                <a16:creationId xmlns:a16="http://schemas.microsoft.com/office/drawing/2014/main" id="{A40ADCBC-4AB0-4169-B3F8-A6B9093EF74C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72200" y="2543175"/>
            <a:ext cx="5181600" cy="291465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C3BB08-6ECB-4A00-8733-577C7ED54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418" y="1439814"/>
            <a:ext cx="1337939" cy="238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1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Charging of New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PDG Sonny Coloma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0EC45A-9BDE-4AC3-B349-0C6E2BABFA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RC BGC Central New Member(s)</a:t>
            </a:r>
          </a:p>
          <a:p>
            <a:pPr lvl="1"/>
            <a:r>
              <a:rPr lang="en-US" dirty="0"/>
              <a:t>Salvatore La Valle</a:t>
            </a:r>
          </a:p>
        </p:txBody>
      </p:sp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4E52FD0-5E61-4C0B-994E-1BFE21382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25" y="2356220"/>
            <a:ext cx="27940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68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Oath of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PVP Rich Medalla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1D817D-0A78-47A7-B51E-D2DCCBCC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144" y="1948728"/>
            <a:ext cx="197167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41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Oath of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OATH OF MEMBERSHIP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I,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(STATE YOUR NAME),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having been inducted as a member of 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(Rotary Club of BGC Central)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do solemnly swear, that I will abide by, follow and uphold, all the provisions of the Constitution and By-laws of Rotary International and my club; and fulfill to the best of my ability all the duties and responsibilities of my membership.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 pledge to advance the Object of Rotary and to exemplify Rotary’s maxim: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SERVICE ABOVE SELF.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 further swear to promote awareness of the theme of Rotary International in Rotary Year 2020 – 2021, “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ROTARY OPENS OPPORTUNITIES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”.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All these I pledge freely and voluntarily, without any mental reservation or purpose of evasion.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So help me God.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969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of Guest of Honor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PVP Rich Medalla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1D817D-0A78-47A7-B51E-D2DCCBCC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144" y="1948728"/>
            <a:ext cx="197167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6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4BB7D-408E-4E0A-BD36-2DEFEF58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Inspirational Message</a:t>
            </a:r>
          </a:p>
        </p:txBody>
      </p:sp>
      <p:pic>
        <p:nvPicPr>
          <p:cNvPr id="12" name="Content Placeholder 1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EF2AA50-DDF5-4FE9-A5AD-5980972FFA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436" y="1825625"/>
            <a:ext cx="3107127" cy="4351338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1216DD0-D39D-4C39-A22C-C0CCF1F053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District Governor </a:t>
            </a:r>
            <a:r>
              <a:rPr lang="en-US" dirty="0" err="1"/>
              <a:t>Chacha</a:t>
            </a:r>
            <a:r>
              <a:rPr lang="en-US" dirty="0"/>
              <a:t> Camacho</a:t>
            </a:r>
          </a:p>
        </p:txBody>
      </p:sp>
    </p:spTree>
    <p:extLst>
      <p:ext uri="{BB962C8B-B14F-4D97-AF65-F5344CB8AC3E}">
        <p14:creationId xmlns:p14="http://schemas.microsoft.com/office/powerpoint/2010/main" val="213858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2AA-7F86-41AA-9B63-5C79E7BF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Adjournment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15E08-A381-40D3-B9B4-A74EB76A5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PVP Rich Medalla</a:t>
            </a:r>
          </a:p>
        </p:txBody>
      </p:sp>
    </p:spTree>
    <p:extLst>
      <p:ext uri="{BB962C8B-B14F-4D97-AF65-F5344CB8AC3E}">
        <p14:creationId xmlns:p14="http://schemas.microsoft.com/office/powerpoint/2010/main" val="2468965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C BGC Central PPT Template 2020-2021" id="{92296A24-666E-4804-BEEA-D9AB15048AE1}" vid="{B73EBE4E-33FB-4888-86D7-8E137A3B7A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746</Words>
  <Application>Microsoft Office PowerPoint</Application>
  <PresentationFormat>Widescreen</PresentationFormat>
  <Paragraphs>136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Office Theme</vt:lpstr>
      <vt:lpstr>District Governor’s Visit &amp; Club Induction</vt:lpstr>
      <vt:lpstr>Governor’s Visit &amp; Club Induction Schedule</vt:lpstr>
      <vt:lpstr>Governor’s Visit Program</vt:lpstr>
      <vt:lpstr>Governor’s Visit Program: Club Projects</vt:lpstr>
      <vt:lpstr>Governor’s Visit Program</vt:lpstr>
      <vt:lpstr>Club Projects</vt:lpstr>
      <vt:lpstr>Club Induction Program</vt:lpstr>
      <vt:lpstr>Call to Order</vt:lpstr>
      <vt:lpstr>Invocation</vt:lpstr>
      <vt:lpstr>National Anthem</vt:lpstr>
      <vt:lpstr>The Four Way Test</vt:lpstr>
      <vt:lpstr>Welcome Remarks</vt:lpstr>
      <vt:lpstr>Charging of Club Officers RY 2020-2021</vt:lpstr>
      <vt:lpstr>Oath of Office RY 2020-2021</vt:lpstr>
      <vt:lpstr>Oath of Office RY 2020-2021</vt:lpstr>
      <vt:lpstr>Introduction of Perfect Vision President</vt:lpstr>
      <vt:lpstr>Inaugural Speech of Perfect Vision President</vt:lpstr>
      <vt:lpstr>Charging of New Members</vt:lpstr>
      <vt:lpstr>Oath of Membership</vt:lpstr>
      <vt:lpstr>Oath of Membership</vt:lpstr>
      <vt:lpstr>Introduction of Guest of Honor</vt:lpstr>
      <vt:lpstr>Inspirational Message</vt:lpstr>
      <vt:lpstr>Adjournment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District Governor’s Visit &amp; Club Meeting</dc:title>
  <dc:creator>Richard Medalla</dc:creator>
  <cp:lastModifiedBy>Richard Medalla</cp:lastModifiedBy>
  <cp:revision>16</cp:revision>
  <dcterms:created xsi:type="dcterms:W3CDTF">2020-12-01T05:05:39Z</dcterms:created>
  <dcterms:modified xsi:type="dcterms:W3CDTF">2020-12-01T09:36:18Z</dcterms:modified>
</cp:coreProperties>
</file>